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3" r:id="rId2"/>
  </p:sldMasterIdLst>
  <p:notesMasterIdLst>
    <p:notesMasterId r:id="rId25"/>
  </p:notesMasterIdLst>
  <p:handoutMasterIdLst>
    <p:handoutMasterId r:id="rId26"/>
  </p:handoutMasterIdLst>
  <p:sldIdLst>
    <p:sldId id="270" r:id="rId3"/>
    <p:sldId id="259" r:id="rId4"/>
    <p:sldId id="319" r:id="rId5"/>
    <p:sldId id="296" r:id="rId6"/>
    <p:sldId id="305" r:id="rId7"/>
    <p:sldId id="297" r:id="rId8"/>
    <p:sldId id="279" r:id="rId9"/>
    <p:sldId id="280" r:id="rId10"/>
    <p:sldId id="285" r:id="rId11"/>
    <p:sldId id="310" r:id="rId12"/>
    <p:sldId id="307" r:id="rId13"/>
    <p:sldId id="325" r:id="rId14"/>
    <p:sldId id="326" r:id="rId15"/>
    <p:sldId id="327" r:id="rId16"/>
    <p:sldId id="328" r:id="rId17"/>
    <p:sldId id="329" r:id="rId18"/>
    <p:sldId id="330" r:id="rId19"/>
    <p:sldId id="331" r:id="rId20"/>
    <p:sldId id="323" r:id="rId21"/>
    <p:sldId id="332" r:id="rId22"/>
    <p:sldId id="333" r:id="rId23"/>
    <p:sldId id="324"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CEEBC"/>
    <a:srgbClr val="B68B00"/>
    <a:srgbClr val="DAAD0A"/>
    <a:srgbClr val="F9E48D"/>
    <a:srgbClr val="FBE697"/>
    <a:srgbClr val="F9DC73"/>
    <a:srgbClr val="F5C82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123" d="100"/>
          <a:sy n="123" d="100"/>
        </p:scale>
        <p:origin x="-1200" y="-90"/>
      </p:cViewPr>
      <p:guideLst>
        <p:guide orient="horz" pos="2160"/>
        <p:guide pos="2880"/>
      </p:guideLst>
    </p:cSldViewPr>
  </p:slideViewPr>
  <p:outlineViewPr>
    <p:cViewPr>
      <p:scale>
        <a:sx n="33" d="100"/>
        <a:sy n="33" d="100"/>
      </p:scale>
      <p:origin x="0" y="168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733040126741"/>
          <c:y val="3.7837483152443799E-2"/>
          <c:w val="0.85092407367997902"/>
          <c:h val="0.66086194784962105"/>
        </c:manualLayout>
      </c:layout>
      <c:lineChart>
        <c:grouping val="standard"/>
        <c:varyColors val="0"/>
        <c:ser>
          <c:idx val="0"/>
          <c:order val="0"/>
          <c:tx>
            <c:strRef>
              <c:f>'Total Inc percent by age-gender'!$B$1</c:f>
              <c:strCache>
                <c:ptCount val="1"/>
                <c:pt idx="0">
                  <c:v>Both sexes</c:v>
                </c:pt>
              </c:strCache>
            </c:strRef>
          </c:tx>
          <c:spPr>
            <a:ln>
              <a:solidFill>
                <a:srgbClr val="FFFF00"/>
              </a:solidFill>
            </a:ln>
          </c:spPr>
          <c:marker>
            <c:symbol val="none"/>
          </c:marker>
          <c:cat>
            <c:strRef>
              <c:f>'Total Inc percent by age-gender'!$A$2:$A$20</c:f>
              <c:strCache>
                <c:ptCount val="19"/>
                <c:pt idx="0">
                  <c:v>&lt;1</c:v>
                </c:pt>
                <c:pt idx="1">
                  <c:v> 1-4</c:v>
                </c:pt>
                <c:pt idx="2">
                  <c:v> 5-9</c:v>
                </c:pt>
                <c:pt idx="3">
                  <c:v> 10-14</c:v>
                </c:pt>
                <c:pt idx="4">
                  <c:v>15-19</c:v>
                </c:pt>
                <c:pt idx="5">
                  <c:v>20-24</c:v>
                </c:pt>
                <c:pt idx="6">
                  <c:v>25-29</c:v>
                </c:pt>
                <c:pt idx="7">
                  <c:v>30-34</c:v>
                </c:pt>
                <c:pt idx="8">
                  <c:v>35-39</c:v>
                </c:pt>
                <c:pt idx="9">
                  <c:v>40-44</c:v>
                </c:pt>
                <c:pt idx="10">
                  <c:v>45-49</c:v>
                </c:pt>
                <c:pt idx="11">
                  <c:v>50-54</c:v>
                </c:pt>
                <c:pt idx="12">
                  <c:v>55-59</c:v>
                </c:pt>
                <c:pt idx="13">
                  <c:v>60-64</c:v>
                </c:pt>
                <c:pt idx="14">
                  <c:v>65-69</c:v>
                </c:pt>
                <c:pt idx="15">
                  <c:v>70-74</c:v>
                </c:pt>
                <c:pt idx="16">
                  <c:v>75-79</c:v>
                </c:pt>
                <c:pt idx="17">
                  <c:v>80-84</c:v>
                </c:pt>
                <c:pt idx="18">
                  <c:v>85 +</c:v>
                </c:pt>
              </c:strCache>
            </c:strRef>
          </c:cat>
          <c:val>
            <c:numRef>
              <c:f>'Total Inc percent by age-gender'!$B$2:$B$20</c:f>
              <c:numCache>
                <c:formatCode>0.0%</c:formatCode>
                <c:ptCount val="19"/>
                <c:pt idx="0">
                  <c:v>7.5048915811198403E-4</c:v>
                </c:pt>
                <c:pt idx="1">
                  <c:v>2.27827065855424E-3</c:v>
                </c:pt>
                <c:pt idx="2">
                  <c:v>1.5277815004422499E-3</c:v>
                </c:pt>
                <c:pt idx="3">
                  <c:v>1.6349942373153901E-3</c:v>
                </c:pt>
                <c:pt idx="4">
                  <c:v>3.0287598166662201E-3</c:v>
                </c:pt>
                <c:pt idx="5">
                  <c:v>4.6369508697633299E-3</c:v>
                </c:pt>
                <c:pt idx="6">
                  <c:v>6.6739928703529999E-3</c:v>
                </c:pt>
                <c:pt idx="7">
                  <c:v>1.05068482135678E-2</c:v>
                </c:pt>
                <c:pt idx="8">
                  <c:v>1.8118952531560699E-2</c:v>
                </c:pt>
                <c:pt idx="9">
                  <c:v>3.3664799378166098E-2</c:v>
                </c:pt>
                <c:pt idx="10">
                  <c:v>5.6018655016215897E-2</c:v>
                </c:pt>
                <c:pt idx="11">
                  <c:v>8.9629848025945494E-2</c:v>
                </c:pt>
                <c:pt idx="12">
                  <c:v>0.11377951700662001</c:v>
                </c:pt>
                <c:pt idx="13">
                  <c:v>0.13377469243346099</c:v>
                </c:pt>
                <c:pt idx="14">
                  <c:v>0.13270256506472999</c:v>
                </c:pt>
                <c:pt idx="15">
                  <c:v>0.119381382508242</c:v>
                </c:pt>
                <c:pt idx="16">
                  <c:v>0.11206411321665</c:v>
                </c:pt>
                <c:pt idx="17">
                  <c:v>8.7512396472700996E-2</c:v>
                </c:pt>
                <c:pt idx="18">
                  <c:v>7.2314991020933306E-2</c:v>
                </c:pt>
              </c:numCache>
            </c:numRef>
          </c:val>
          <c:smooth val="0"/>
        </c:ser>
        <c:ser>
          <c:idx val="1"/>
          <c:order val="1"/>
          <c:tx>
            <c:strRef>
              <c:f>'Total Inc percent by age-gender'!$C$1</c:f>
              <c:strCache>
                <c:ptCount val="1"/>
                <c:pt idx="0">
                  <c:v>Female</c:v>
                </c:pt>
              </c:strCache>
            </c:strRef>
          </c:tx>
          <c:spPr>
            <a:ln>
              <a:solidFill>
                <a:srgbClr val="FC5EF4"/>
              </a:solidFill>
            </a:ln>
          </c:spPr>
          <c:marker>
            <c:symbol val="none"/>
          </c:marker>
          <c:cat>
            <c:strRef>
              <c:f>'Total Inc percent by age-gender'!$A$2:$A$20</c:f>
              <c:strCache>
                <c:ptCount val="19"/>
                <c:pt idx="0">
                  <c:v>&lt;1</c:v>
                </c:pt>
                <c:pt idx="1">
                  <c:v> 1-4</c:v>
                </c:pt>
                <c:pt idx="2">
                  <c:v> 5-9</c:v>
                </c:pt>
                <c:pt idx="3">
                  <c:v> 10-14</c:v>
                </c:pt>
                <c:pt idx="4">
                  <c:v>15-19</c:v>
                </c:pt>
                <c:pt idx="5">
                  <c:v>20-24</c:v>
                </c:pt>
                <c:pt idx="6">
                  <c:v>25-29</c:v>
                </c:pt>
                <c:pt idx="7">
                  <c:v>30-34</c:v>
                </c:pt>
                <c:pt idx="8">
                  <c:v>35-39</c:v>
                </c:pt>
                <c:pt idx="9">
                  <c:v>40-44</c:v>
                </c:pt>
                <c:pt idx="10">
                  <c:v>45-49</c:v>
                </c:pt>
                <c:pt idx="11">
                  <c:v>50-54</c:v>
                </c:pt>
                <c:pt idx="12">
                  <c:v>55-59</c:v>
                </c:pt>
                <c:pt idx="13">
                  <c:v>60-64</c:v>
                </c:pt>
                <c:pt idx="14">
                  <c:v>65-69</c:v>
                </c:pt>
                <c:pt idx="15">
                  <c:v>70-74</c:v>
                </c:pt>
                <c:pt idx="16">
                  <c:v>75-79</c:v>
                </c:pt>
                <c:pt idx="17">
                  <c:v>80-84</c:v>
                </c:pt>
                <c:pt idx="18">
                  <c:v>85 +</c:v>
                </c:pt>
              </c:strCache>
            </c:strRef>
          </c:cat>
          <c:val>
            <c:numRef>
              <c:f>'Total Inc percent by age-gender'!$C$2:$C$20</c:f>
              <c:numCache>
                <c:formatCode>0.0%</c:formatCode>
                <c:ptCount val="19"/>
                <c:pt idx="0">
                  <c:v>8.4454704127019903E-4</c:v>
                </c:pt>
                <c:pt idx="1">
                  <c:v>2.2521254433872E-3</c:v>
                </c:pt>
                <c:pt idx="2">
                  <c:v>1.35127526603232E-3</c:v>
                </c:pt>
                <c:pt idx="3">
                  <c:v>1.8017003547097601E-3</c:v>
                </c:pt>
                <c:pt idx="4">
                  <c:v>2.5899442598952801E-3</c:v>
                </c:pt>
                <c:pt idx="5">
                  <c:v>5.0109791115365097E-3</c:v>
                </c:pt>
                <c:pt idx="6">
                  <c:v>7.4320139631777497E-3</c:v>
                </c:pt>
                <c:pt idx="7">
                  <c:v>1.32875401159845E-2</c:v>
                </c:pt>
                <c:pt idx="8">
                  <c:v>2.4942289285513199E-2</c:v>
                </c:pt>
                <c:pt idx="9">
                  <c:v>4.6956815494623001E-2</c:v>
                </c:pt>
                <c:pt idx="10">
                  <c:v>7.1899104780136294E-2</c:v>
                </c:pt>
                <c:pt idx="11">
                  <c:v>9.6503575249141396E-2</c:v>
                </c:pt>
                <c:pt idx="12">
                  <c:v>0.109228084004279</c:v>
                </c:pt>
                <c:pt idx="13">
                  <c:v>0.121558470806824</c:v>
                </c:pt>
                <c:pt idx="14">
                  <c:v>0.111818028264174</c:v>
                </c:pt>
                <c:pt idx="15">
                  <c:v>0.102359101401948</c:v>
                </c:pt>
                <c:pt idx="16">
                  <c:v>0.101401948088509</c:v>
                </c:pt>
                <c:pt idx="17">
                  <c:v>9.2224536906705706E-2</c:v>
                </c:pt>
                <c:pt idx="18">
                  <c:v>8.6537920162153101E-2</c:v>
                </c:pt>
              </c:numCache>
            </c:numRef>
          </c:val>
          <c:smooth val="0"/>
        </c:ser>
        <c:ser>
          <c:idx val="2"/>
          <c:order val="2"/>
          <c:tx>
            <c:strRef>
              <c:f>'Total Inc percent by age-gender'!$D$1</c:f>
              <c:strCache>
                <c:ptCount val="1"/>
                <c:pt idx="0">
                  <c:v>Male</c:v>
                </c:pt>
              </c:strCache>
            </c:strRef>
          </c:tx>
          <c:spPr>
            <a:ln>
              <a:solidFill>
                <a:srgbClr val="00CCFF"/>
              </a:solidFill>
            </a:ln>
          </c:spPr>
          <c:marker>
            <c:symbol val="none"/>
          </c:marker>
          <c:cat>
            <c:strRef>
              <c:f>'Total Inc percent by age-gender'!$A$2:$A$20</c:f>
              <c:strCache>
                <c:ptCount val="19"/>
                <c:pt idx="0">
                  <c:v>&lt;1</c:v>
                </c:pt>
                <c:pt idx="1">
                  <c:v> 1-4</c:v>
                </c:pt>
                <c:pt idx="2">
                  <c:v> 5-9</c:v>
                </c:pt>
                <c:pt idx="3">
                  <c:v> 10-14</c:v>
                </c:pt>
                <c:pt idx="4">
                  <c:v>15-19</c:v>
                </c:pt>
                <c:pt idx="5">
                  <c:v>20-24</c:v>
                </c:pt>
                <c:pt idx="6">
                  <c:v>25-29</c:v>
                </c:pt>
                <c:pt idx="7">
                  <c:v>30-34</c:v>
                </c:pt>
                <c:pt idx="8">
                  <c:v>35-39</c:v>
                </c:pt>
                <c:pt idx="9">
                  <c:v>40-44</c:v>
                </c:pt>
                <c:pt idx="10">
                  <c:v>45-49</c:v>
                </c:pt>
                <c:pt idx="11">
                  <c:v>50-54</c:v>
                </c:pt>
                <c:pt idx="12">
                  <c:v>55-59</c:v>
                </c:pt>
                <c:pt idx="13">
                  <c:v>60-64</c:v>
                </c:pt>
                <c:pt idx="14">
                  <c:v>65-69</c:v>
                </c:pt>
                <c:pt idx="15">
                  <c:v>70-74</c:v>
                </c:pt>
                <c:pt idx="16">
                  <c:v>75-79</c:v>
                </c:pt>
                <c:pt idx="17">
                  <c:v>80-84</c:v>
                </c:pt>
                <c:pt idx="18">
                  <c:v>85 +</c:v>
                </c:pt>
              </c:strCache>
            </c:strRef>
          </c:cat>
          <c:val>
            <c:numRef>
              <c:f>'Total Inc percent by age-gender'!$D$2:$D$20</c:f>
              <c:numCache>
                <c:formatCode>0.0%</c:formatCode>
                <c:ptCount val="19"/>
                <c:pt idx="0">
                  <c:v>6.6502967055453305E-4</c:v>
                </c:pt>
                <c:pt idx="1">
                  <c:v>2.3020257826887702E-3</c:v>
                </c:pt>
                <c:pt idx="2">
                  <c:v>1.68815224063843E-3</c:v>
                </c:pt>
                <c:pt idx="3">
                  <c:v>1.4835277266216499E-3</c:v>
                </c:pt>
                <c:pt idx="4">
                  <c:v>3.4274606097810501E-3</c:v>
                </c:pt>
                <c:pt idx="5">
                  <c:v>4.2971147943523602E-3</c:v>
                </c:pt>
                <c:pt idx="6">
                  <c:v>5.9852670349907896E-3</c:v>
                </c:pt>
                <c:pt idx="7">
                  <c:v>7.9803560466543896E-3</c:v>
                </c:pt>
                <c:pt idx="8">
                  <c:v>1.19193779414774E-2</c:v>
                </c:pt>
                <c:pt idx="9">
                  <c:v>2.1587886228770201E-2</c:v>
                </c:pt>
                <c:pt idx="10">
                  <c:v>4.15899324739104E-2</c:v>
                </c:pt>
                <c:pt idx="11">
                  <c:v>8.3384489461837505E-2</c:v>
                </c:pt>
                <c:pt idx="12">
                  <c:v>0.11791487620216901</c:v>
                </c:pt>
                <c:pt idx="13">
                  <c:v>0.14487415592388</c:v>
                </c:pt>
                <c:pt idx="14">
                  <c:v>0.15167792101493799</c:v>
                </c:pt>
                <c:pt idx="15">
                  <c:v>0.13484755473705701</c:v>
                </c:pt>
                <c:pt idx="16">
                  <c:v>0.12175158583998399</c:v>
                </c:pt>
                <c:pt idx="17">
                  <c:v>8.3231021076325004E-2</c:v>
                </c:pt>
                <c:pt idx="18">
                  <c:v>5.9392265193370201E-2</c:v>
                </c:pt>
              </c:numCache>
            </c:numRef>
          </c:val>
          <c:smooth val="0"/>
        </c:ser>
        <c:dLbls>
          <c:showLegendKey val="0"/>
          <c:showVal val="0"/>
          <c:showCatName val="0"/>
          <c:showSerName val="0"/>
          <c:showPercent val="0"/>
          <c:showBubbleSize val="0"/>
        </c:dLbls>
        <c:marker val="1"/>
        <c:smooth val="0"/>
        <c:axId val="92544000"/>
        <c:axId val="92021888"/>
      </c:lineChart>
      <c:catAx>
        <c:axId val="92544000"/>
        <c:scaling>
          <c:orientation val="minMax"/>
        </c:scaling>
        <c:delete val="0"/>
        <c:axPos val="b"/>
        <c:title>
          <c:tx>
            <c:rich>
              <a:bodyPr/>
              <a:lstStyle/>
              <a:p>
                <a:pPr>
                  <a:defRPr sz="1800">
                    <a:solidFill>
                      <a:srgbClr val="FFFF00"/>
                    </a:solidFill>
                    <a:latin typeface="+mn-lt"/>
                  </a:defRPr>
                </a:pPr>
                <a:r>
                  <a:rPr lang="en-US" sz="1800" dirty="0">
                    <a:solidFill>
                      <a:srgbClr val="FFFF00"/>
                    </a:solidFill>
                    <a:latin typeface="+mn-lt"/>
                  </a:rPr>
                  <a:t>Age Group</a:t>
                </a:r>
              </a:p>
            </c:rich>
          </c:tx>
          <c:layout>
            <c:manualLayout>
              <c:xMode val="edge"/>
              <c:yMode val="edge"/>
              <c:x val="0.48765271328263454"/>
              <c:y val="0.90852214037761414"/>
            </c:manualLayout>
          </c:layout>
          <c:overlay val="0"/>
          <c:spPr>
            <a:noFill/>
            <a:ln w="25400">
              <a:noFill/>
            </a:ln>
          </c:spPr>
        </c:title>
        <c:numFmt formatCode="General" sourceLinked="1"/>
        <c:majorTickMark val="out"/>
        <c:minorTickMark val="none"/>
        <c:tickLblPos val="nextTo"/>
        <c:spPr>
          <a:ln w="3175">
            <a:solidFill>
              <a:srgbClr val="C0C0C0"/>
            </a:solidFill>
            <a:prstDash val="solid"/>
          </a:ln>
        </c:spPr>
        <c:txPr>
          <a:bodyPr rot="0" vert="horz"/>
          <a:lstStyle/>
          <a:p>
            <a:pPr>
              <a:defRPr/>
            </a:pPr>
            <a:endParaRPr lang="en-US"/>
          </a:p>
        </c:txPr>
        <c:crossAx val="92021888"/>
        <c:crosses val="autoZero"/>
        <c:auto val="1"/>
        <c:lblAlgn val="ctr"/>
        <c:lblOffset val="100"/>
        <c:noMultiLvlLbl val="0"/>
      </c:catAx>
      <c:valAx>
        <c:axId val="92021888"/>
        <c:scaling>
          <c:orientation val="minMax"/>
          <c:max val="0.16"/>
        </c:scaling>
        <c:delete val="0"/>
        <c:axPos val="l"/>
        <c:title>
          <c:tx>
            <c:rich>
              <a:bodyPr/>
              <a:lstStyle/>
              <a:p>
                <a:pPr>
                  <a:defRPr sz="1600">
                    <a:latin typeface="+mn-lt"/>
                  </a:defRPr>
                </a:pPr>
                <a:r>
                  <a:rPr lang="en-US" sz="1600" dirty="0">
                    <a:latin typeface="+mn-lt"/>
                  </a:rPr>
                  <a:t>Percent of all invasive cancers</a:t>
                </a:r>
              </a:p>
            </c:rich>
          </c:tx>
          <c:layout>
            <c:manualLayout>
              <c:xMode val="edge"/>
              <c:yMode val="edge"/>
              <c:x val="1.80259064839117E-2"/>
              <c:y val="0.14990136313606001"/>
            </c:manualLayout>
          </c:layout>
          <c:overlay val="0"/>
          <c:spPr>
            <a:noFill/>
            <a:ln w="25400">
              <a:noFill/>
            </a:ln>
          </c:spPr>
        </c:title>
        <c:numFmt formatCode="0%" sourceLinked="0"/>
        <c:majorTickMark val="out"/>
        <c:minorTickMark val="none"/>
        <c:tickLblPos val="nextTo"/>
        <c:spPr>
          <a:ln w="3175">
            <a:solidFill>
              <a:srgbClr val="C0C0C0"/>
            </a:solidFill>
            <a:prstDash val="solid"/>
          </a:ln>
        </c:spPr>
        <c:txPr>
          <a:bodyPr rot="0" vert="horz"/>
          <a:lstStyle/>
          <a:p>
            <a:pPr>
              <a:defRPr sz="1800">
                <a:latin typeface="+mn-lt"/>
              </a:defRPr>
            </a:pPr>
            <a:endParaRPr lang="en-US"/>
          </a:p>
        </c:txPr>
        <c:crossAx val="92544000"/>
        <c:crosses val="autoZero"/>
        <c:crossBetween val="between"/>
        <c:majorUnit val="0.04"/>
      </c:valAx>
      <c:dTable>
        <c:showHorzBorder val="1"/>
        <c:showVertBorder val="1"/>
        <c:showOutline val="1"/>
        <c:showKeys val="1"/>
        <c:spPr>
          <a:ln w="3175">
            <a:solidFill>
              <a:srgbClr val="000000"/>
            </a:solidFill>
            <a:prstDash val="solid"/>
          </a:ln>
        </c:spPr>
        <c:txPr>
          <a:bodyPr/>
          <a:lstStyle/>
          <a:p>
            <a:pPr rtl="0">
              <a:defRPr sz="1050">
                <a:latin typeface="+mn-lt"/>
              </a:defRPr>
            </a:pPr>
            <a:endParaRPr lang="en-US"/>
          </a:p>
        </c:txPr>
      </c:dTable>
      <c:spPr>
        <a:noFill/>
        <a:ln w="25400">
          <a:noFill/>
        </a:ln>
      </c:spPr>
    </c:plotArea>
    <c:plotVisOnly val="1"/>
    <c:dispBlanksAs val="gap"/>
    <c:showDLblsOverMax val="0"/>
  </c:chart>
  <c:spPr>
    <a:noFill/>
    <a:ln w="9525">
      <a:noFill/>
    </a:ln>
  </c:spPr>
  <c:txPr>
    <a:bodyPr/>
    <a:lstStyle/>
    <a:p>
      <a:pPr>
        <a:defRPr sz="800" b="0" i="0" u="none" strike="noStrike" baseline="0">
          <a:solidFill>
            <a:srgbClr val="FFFF00"/>
          </a:solidFill>
          <a:latin typeface="Arial"/>
          <a:ea typeface="Arial"/>
          <a:cs typeface="Arial"/>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57347"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fld id="{3D7BB517-3EA6-4359-B2B9-0D4C35A9C587}" type="datetimeFigureOut">
              <a:rPr lang="en-US"/>
              <a:pPr>
                <a:defRPr/>
              </a:pPr>
              <a:t>10/23/2014</a:t>
            </a:fld>
            <a:endParaRPr lang="en-US" dirty="0"/>
          </a:p>
        </p:txBody>
      </p:sp>
      <p:sp>
        <p:nvSpPr>
          <p:cNvPr id="57348" name="Rectangle 4"/>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57349"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23C39781-EBAB-4888-93AD-BA67621A5A1E}" type="slidenum">
              <a:rPr lang="en-US"/>
              <a:pPr>
                <a:defRPr/>
              </a:pPr>
              <a:t>‹#›</a:t>
            </a:fld>
            <a:endParaRPr lang="en-US" dirty="0"/>
          </a:p>
        </p:txBody>
      </p:sp>
    </p:spTree>
    <p:extLst>
      <p:ext uri="{BB962C8B-B14F-4D97-AF65-F5344CB8AC3E}">
        <p14:creationId xmlns:p14="http://schemas.microsoft.com/office/powerpoint/2010/main" val="3138477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7" tIns="46589" rIns="93177" bIns="46589" numCol="1" anchor="t" anchorCtr="0" compatLnSpc="1">
            <a:prstTxWarp prst="textNoShape">
              <a:avLst/>
            </a:prstTxWarp>
          </a:bodyPr>
          <a:lstStyle>
            <a:lvl1pPr defTabSz="931863">
              <a:defRPr sz="1200">
                <a:latin typeface="Calibri" pitchFamily="34" charset="0"/>
                <a:cs typeface="+mn-cs"/>
              </a:defRPr>
            </a:lvl1pPr>
          </a:lstStyle>
          <a:p>
            <a:pPr>
              <a:defRPr/>
            </a:pPr>
            <a:endParaRPr lang="en-US"/>
          </a:p>
        </p:txBody>
      </p:sp>
      <p:sp>
        <p:nvSpPr>
          <p:cNvPr id="3" name="Date Placeholder 2"/>
          <p:cNvSpPr>
            <a:spLocks noGrp="1"/>
          </p:cNvSpPr>
          <p:nvPr>
            <p:ph type="dt" idx="1"/>
          </p:nvPr>
        </p:nvSpPr>
        <p:spPr bwMode="auto">
          <a:xfrm>
            <a:off x="3970338"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7" tIns="46589" rIns="93177" bIns="46589" numCol="1" anchor="t" anchorCtr="0" compatLnSpc="1">
            <a:prstTxWarp prst="textNoShape">
              <a:avLst/>
            </a:prstTxWarp>
          </a:bodyPr>
          <a:lstStyle>
            <a:lvl1pPr algn="r" defTabSz="931863">
              <a:defRPr sz="1200">
                <a:latin typeface="Calibri" pitchFamily="34" charset="0"/>
                <a:cs typeface="+mn-cs"/>
              </a:defRPr>
            </a:lvl1pPr>
          </a:lstStyle>
          <a:p>
            <a:pPr>
              <a:defRPr/>
            </a:pPr>
            <a:fld id="{1AC2C9F9-3A33-4B6F-9550-A3467FA45AA1}" type="datetimeFigureOut">
              <a:rPr lang="en-US"/>
              <a:pPr>
                <a:defRPr/>
              </a:pPr>
              <a:t>10/23/2014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bwMode="auto">
          <a:xfrm>
            <a:off x="701675" y="4416425"/>
            <a:ext cx="5607050" cy="418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7" tIns="46589" rIns="93177" bIns="46589" numCol="1" anchor="b" anchorCtr="0" compatLnSpc="1">
            <a:prstTxWarp prst="textNoShape">
              <a:avLst/>
            </a:prstTxWarp>
          </a:bodyPr>
          <a:lstStyle>
            <a:lvl1pPr defTabSz="931863">
              <a:defRPr sz="1200">
                <a:latin typeface="Calibri" pitchFamily="34" charset="0"/>
                <a:cs typeface="+mn-cs"/>
              </a:defRPr>
            </a:lvl1pPr>
          </a:lstStyle>
          <a:p>
            <a:pPr>
              <a:defRPr/>
            </a:pPr>
            <a:endParaRPr lang="en-US"/>
          </a:p>
        </p:txBody>
      </p:sp>
      <p:sp>
        <p:nvSpPr>
          <p:cNvPr id="7" name="Slide Number Placeholder 6"/>
          <p:cNvSpPr>
            <a:spLocks noGrp="1"/>
          </p:cNvSpPr>
          <p:nvPr>
            <p:ph type="sldNum" sz="quarter" idx="5"/>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7" tIns="46589" rIns="93177" bIns="46589" numCol="1" anchor="b" anchorCtr="0" compatLnSpc="1">
            <a:prstTxWarp prst="textNoShape">
              <a:avLst/>
            </a:prstTxWarp>
          </a:bodyPr>
          <a:lstStyle>
            <a:lvl1pPr algn="r" defTabSz="931863">
              <a:defRPr sz="1200">
                <a:latin typeface="Calibri" pitchFamily="34" charset="0"/>
                <a:cs typeface="+mn-cs"/>
              </a:defRPr>
            </a:lvl1pPr>
          </a:lstStyle>
          <a:p>
            <a:pPr>
              <a:defRPr/>
            </a:pPr>
            <a:fld id="{DF68E139-FC47-42B6-849C-82734F439BF5}" type="slidenum">
              <a:rPr lang="en-US"/>
              <a:pPr>
                <a:defRPr/>
              </a:pPr>
              <a:t>‹#›</a:t>
            </a:fld>
            <a:endParaRPr lang="en-US" dirty="0"/>
          </a:p>
        </p:txBody>
      </p:sp>
    </p:spTree>
    <p:extLst>
      <p:ext uri="{BB962C8B-B14F-4D97-AF65-F5344CB8AC3E}">
        <p14:creationId xmlns:p14="http://schemas.microsoft.com/office/powerpoint/2010/main" val="18402740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a:noFill/>
        </p:spPr>
        <p:txBody>
          <a:bodyPr/>
          <a:lstStyle/>
          <a:p>
            <a:pPr eaLnBrk="1" hangingPunct="1">
              <a:spcBef>
                <a:spcPct val="0"/>
              </a:spcBef>
            </a:pPr>
            <a:endParaRPr lang="en-US" altLang="en-US" smtClean="0"/>
          </a:p>
        </p:txBody>
      </p:sp>
      <p:sp>
        <p:nvSpPr>
          <p:cNvPr id="26628" name="Header Placeholder 3"/>
          <p:cNvSpPr txBox="1">
            <a:spLocks noGrp="1"/>
          </p:cNvSpPr>
          <p:nvPr/>
        </p:nvSpPr>
        <p:spPr bwMode="auto">
          <a:xfrm>
            <a:off x="0"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a:p>
        </p:txBody>
      </p:sp>
      <p:sp>
        <p:nvSpPr>
          <p:cNvPr id="26629" name="Date Placeholder 4"/>
          <p:cNvSpPr txBox="1">
            <a:spLocks noGrp="1"/>
          </p:cNvSpPr>
          <p:nvPr/>
        </p:nvSpPr>
        <p:spPr bwMode="auto">
          <a:xfrm>
            <a:off x="3970338"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384BC937-73CB-4FDC-9B3D-7B039335140F}" type="datetime8">
              <a:rPr lang="en-US" altLang="en-US"/>
              <a:pPr algn="r" eaLnBrk="1" hangingPunct="1">
                <a:spcBef>
                  <a:spcPct val="0"/>
                </a:spcBef>
              </a:pPr>
              <a:t>10/23/2014 1:26 PM</a:t>
            </a:fld>
            <a:endParaRPr lang="en-US" altLang="en-US"/>
          </a:p>
        </p:txBody>
      </p:sp>
      <p:sp>
        <p:nvSpPr>
          <p:cNvPr id="26630" name="Footer Placeholder 5"/>
          <p:cNvSpPr txBox="1">
            <a:spLocks noGrp="1"/>
          </p:cNvSpPr>
          <p:nvPr/>
        </p:nvSpPr>
        <p:spPr bwMode="auto">
          <a:xfrm>
            <a:off x="0" y="8829675"/>
            <a:ext cx="630872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en-US" altLang="en-US" sz="500">
                <a:solidFill>
                  <a:srgbClr val="000000"/>
                </a:solidFill>
              </a:rPr>
              <a:t>© 2007 Microsoft Corporation. All rights reserved. Microsoft, Windows, Windows Vista and other product names are or may be registered trademarks and/or trademarks in the U.S. and/or other countries.</a:t>
            </a:r>
          </a:p>
          <a:p>
            <a:pPr eaLnBrk="1" hangingPunct="1">
              <a:spcBef>
                <a:spcPct val="0"/>
              </a:spcBef>
            </a:pPr>
            <a:r>
              <a:rPr lang="en-US" altLang="en-US" sz="50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en-US" sz="500">
                <a:solidFill>
                  <a:srgbClr val="000000"/>
                </a:solidFill>
              </a:rPr>
            </a:br>
            <a:r>
              <a:rPr lang="en-US" altLang="en-US" sz="500">
                <a:solidFill>
                  <a:srgbClr val="000000"/>
                </a:solidFill>
              </a:rPr>
              <a:t>MICROSOFT MAKES NO WARRANTIES, EXPRESS, IMPLIED OR STATUTORY, AS TO THE INFORMATION IN THIS PRESENTATION.</a:t>
            </a:r>
          </a:p>
          <a:p>
            <a:pPr eaLnBrk="1" hangingPunct="1">
              <a:spcBef>
                <a:spcPct val="0"/>
              </a:spcBef>
            </a:pPr>
            <a:endParaRPr lang="en-US" altLang="en-US" sz="500"/>
          </a:p>
        </p:txBody>
      </p:sp>
      <p:sp>
        <p:nvSpPr>
          <p:cNvPr id="26631" name="Slide Number Placeholder 6"/>
          <p:cNvSpPr txBox="1">
            <a:spLocks noGrp="1"/>
          </p:cNvSpPr>
          <p:nvPr/>
        </p:nvSpPr>
        <p:spPr bwMode="auto">
          <a:xfrm>
            <a:off x="6308725" y="8829675"/>
            <a:ext cx="7000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A700C814-E777-46FB-80F5-231F671EFB38}" type="slidenum">
              <a:rPr lang="en-US" altLang="en-US"/>
              <a:pPr algn="r" eaLnBrk="1" hangingPunct="1">
                <a:spcBef>
                  <a:spcPct val="0"/>
                </a:spcBef>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a:noFill/>
        </p:spPr>
        <p:txBody>
          <a:bodyPr/>
          <a:lstStyle/>
          <a:p>
            <a:pPr eaLnBrk="1" hangingPunct="1">
              <a:spcBef>
                <a:spcPct val="0"/>
              </a:spcBef>
            </a:pPr>
            <a:endParaRPr lang="en-US" altLang="en-US" smtClean="0"/>
          </a:p>
        </p:txBody>
      </p:sp>
      <p:sp>
        <p:nvSpPr>
          <p:cNvPr id="47108" name="Header Placeholder 3"/>
          <p:cNvSpPr>
            <a:spLocks noGrp="1"/>
          </p:cNvSpPr>
          <p:nvPr>
            <p:ph type="hdr" sz="quarter"/>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endParaRPr lang="en-US" altLang="en-US" smtClean="0"/>
          </a:p>
        </p:txBody>
      </p:sp>
      <p:sp>
        <p:nvSpPr>
          <p:cNvPr id="47109" name="Date Placeholder 4"/>
          <p:cNvSpPr>
            <a:spLocks noGrp="1"/>
          </p:cNvSpPr>
          <p:nvPr>
            <p:ph type="dt" sz="quarter" idx="1"/>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E71180C3-6B4A-4342-99C7-0017BC972C28}" type="datetime8">
              <a:rPr lang="en-US" altLang="en-US" smtClean="0"/>
              <a:pPr eaLnBrk="1" hangingPunct="1">
                <a:spcBef>
                  <a:spcPct val="0"/>
                </a:spcBef>
                <a:defRPr/>
              </a:pPr>
              <a:t>10/23/2014 1:26 PM</a:t>
            </a:fld>
            <a:endParaRPr lang="en-US" altLang="en-US" smtClean="0"/>
          </a:p>
        </p:txBody>
      </p:sp>
      <p:sp>
        <p:nvSpPr>
          <p:cNvPr id="47110" name="Footer Placeholder 5"/>
          <p:cNvSpPr>
            <a:spLocks noGrp="1"/>
          </p:cNvSpPr>
          <p:nvPr>
            <p:ph type="ftr" sz="quarter" idx="4"/>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r>
              <a:rPr lang="en-US" altLang="en-US" smtClean="0">
                <a:solidFill>
                  <a:srgbClr val="000000"/>
                </a:solidFill>
              </a:rPr>
              <a:t>© 2007 Microsoft Corporation. All rights reserved. Microsoft, Windows, Windows Vista and other product names are or may be registered trademarks and/or trademarks in the U.S. and/or other countries.</a:t>
            </a:r>
          </a:p>
          <a:p>
            <a:pPr eaLnBrk="1" hangingPunct="1">
              <a:spcBef>
                <a:spcPct val="0"/>
              </a:spcBef>
              <a:defRPr/>
            </a:pPr>
            <a:r>
              <a:rPr lang="en-US" alt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en-US" smtClean="0">
                <a:solidFill>
                  <a:srgbClr val="000000"/>
                </a:solidFill>
              </a:rPr>
            </a:br>
            <a:r>
              <a:rPr lang="en-US" altLang="en-US" smtClean="0">
                <a:solidFill>
                  <a:srgbClr val="000000"/>
                </a:solidFill>
              </a:rPr>
              <a:t>MICROSOFT MAKES NO WARRANTIES, EXPRESS, IMPLIED OR STATUTORY, AS TO THE INFORMATION IN THIS PRESENTATION.</a:t>
            </a:r>
          </a:p>
          <a:p>
            <a:pPr eaLnBrk="1" hangingPunct="1">
              <a:spcBef>
                <a:spcPct val="0"/>
              </a:spcBef>
              <a:defRPr/>
            </a:pPr>
            <a:endParaRPr lang="en-US" altLang="en-US" smtClean="0"/>
          </a:p>
        </p:txBody>
      </p:sp>
      <p:sp>
        <p:nvSpPr>
          <p:cNvPr id="47111" name="Slide Number Placeholder 6"/>
          <p:cNvSpPr>
            <a:spLocks noGrp="1"/>
          </p:cNvSpPr>
          <p:nvPr>
            <p:ph type="sldNum" sz="quarter" idx="5"/>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C4CFF248-DD00-47E4-8042-AFE6445E35C7}" type="slidenum">
              <a:rPr lang="en-US" altLang="en-US" smtClean="0"/>
              <a:pPr eaLnBrk="1" hangingPunct="1">
                <a:spcBef>
                  <a:spcPct val="0"/>
                </a:spcBef>
                <a:defRPr/>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a:noFill/>
        </p:spPr>
        <p:txBody>
          <a:bodyPr/>
          <a:lstStyle/>
          <a:p>
            <a:endParaRPr lang="en-US" altLang="en-US" smtClean="0"/>
          </a:p>
        </p:txBody>
      </p:sp>
      <p:sp>
        <p:nvSpPr>
          <p:cNvPr id="66564" name="Slide Number Placeholder 3"/>
          <p:cNvSpPr>
            <a:spLocks noGrp="1"/>
          </p:cNvSpPr>
          <p:nvPr>
            <p:ph type="sldNum" sz="quarter" idx="5"/>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E8F45209-BB7C-4116-9152-8B249F3C85DA}" type="slidenum">
              <a:rPr lang="en-US" altLang="en-US" smtClean="0"/>
              <a:pPr eaLnBrk="1" hangingPunct="1">
                <a:spcBef>
                  <a:spcPct val="0"/>
                </a:spcBef>
                <a:defRPr/>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p:spPr>
        <p:txBody>
          <a:bodyPr/>
          <a:lstStyle/>
          <a:p>
            <a:pPr eaLnBrk="1" hangingPunct="1">
              <a:spcBef>
                <a:spcPct val="0"/>
              </a:spcBef>
            </a:pPr>
            <a:endParaRPr lang="en-US" altLang="en-US" smtClean="0"/>
          </a:p>
        </p:txBody>
      </p:sp>
      <p:sp>
        <p:nvSpPr>
          <p:cNvPr id="48132" name="Header Placeholder 3"/>
          <p:cNvSpPr>
            <a:spLocks noGrp="1"/>
          </p:cNvSpPr>
          <p:nvPr>
            <p:ph type="hdr" sz="quarter"/>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endParaRPr lang="en-US" altLang="en-US" smtClean="0"/>
          </a:p>
        </p:txBody>
      </p:sp>
      <p:sp>
        <p:nvSpPr>
          <p:cNvPr id="48133" name="Date Placeholder 4"/>
          <p:cNvSpPr>
            <a:spLocks noGrp="1"/>
          </p:cNvSpPr>
          <p:nvPr>
            <p:ph type="dt" sz="quarter" idx="1"/>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B632F81D-FC22-4B8E-9460-F4E010A6A56C}" type="datetime8">
              <a:rPr lang="en-US" altLang="en-US" smtClean="0"/>
              <a:pPr eaLnBrk="1" hangingPunct="1">
                <a:spcBef>
                  <a:spcPct val="0"/>
                </a:spcBef>
                <a:defRPr/>
              </a:pPr>
              <a:t>10/23/2014 1:26 PM</a:t>
            </a:fld>
            <a:endParaRPr lang="en-US" altLang="en-US" smtClean="0"/>
          </a:p>
        </p:txBody>
      </p:sp>
      <p:sp>
        <p:nvSpPr>
          <p:cNvPr id="48134" name="Footer Placeholder 5"/>
          <p:cNvSpPr>
            <a:spLocks noGrp="1"/>
          </p:cNvSpPr>
          <p:nvPr>
            <p:ph type="ftr" sz="quarter" idx="4"/>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r>
              <a:rPr lang="en-US" altLang="en-US" smtClean="0">
                <a:solidFill>
                  <a:srgbClr val="000000"/>
                </a:solidFill>
              </a:rPr>
              <a:t>© 2007 Microsoft Corporation. All rights reserved. Microsoft, Windows, Windows Vista and other product names are or may be registered trademarks and/or trademarks in the U.S. and/or other countries.</a:t>
            </a:r>
          </a:p>
          <a:p>
            <a:pPr eaLnBrk="1" hangingPunct="1">
              <a:spcBef>
                <a:spcPct val="0"/>
              </a:spcBef>
              <a:defRPr/>
            </a:pPr>
            <a:r>
              <a:rPr lang="en-US" alt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en-US" smtClean="0">
                <a:solidFill>
                  <a:srgbClr val="000000"/>
                </a:solidFill>
              </a:rPr>
            </a:br>
            <a:r>
              <a:rPr lang="en-US" altLang="en-US" smtClean="0">
                <a:solidFill>
                  <a:srgbClr val="000000"/>
                </a:solidFill>
              </a:rPr>
              <a:t>MICROSOFT MAKES NO WARRANTIES, EXPRESS, IMPLIED OR STATUTORY, AS TO THE INFORMATION IN THIS PRESENTATION.</a:t>
            </a:r>
          </a:p>
          <a:p>
            <a:pPr eaLnBrk="1" hangingPunct="1">
              <a:spcBef>
                <a:spcPct val="0"/>
              </a:spcBef>
              <a:defRPr/>
            </a:pPr>
            <a:endParaRPr lang="en-US" altLang="en-US" smtClean="0"/>
          </a:p>
        </p:txBody>
      </p:sp>
      <p:sp>
        <p:nvSpPr>
          <p:cNvPr id="48135" name="Slide Number Placeholder 6"/>
          <p:cNvSpPr>
            <a:spLocks noGrp="1"/>
          </p:cNvSpPr>
          <p:nvPr>
            <p:ph type="sldNum" sz="quarter" idx="5"/>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2BF66927-5A71-4A3C-8757-430B114D6EA4}" type="slidenum">
              <a:rPr lang="en-US" altLang="en-US" smtClean="0"/>
              <a:pPr eaLnBrk="1" hangingPunct="1">
                <a:spcBef>
                  <a:spcPct val="0"/>
                </a:spcBef>
                <a:defRPr/>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p:spPr>
        <p:txBody>
          <a:bodyPr/>
          <a:lstStyle/>
          <a:p>
            <a:endParaRPr lang="en-US" altLang="en-US" smtClean="0"/>
          </a:p>
        </p:txBody>
      </p:sp>
      <p:sp>
        <p:nvSpPr>
          <p:cNvPr id="56324" name="Slide Number Placeholder 3"/>
          <p:cNvSpPr>
            <a:spLocks noGrp="1"/>
          </p:cNvSpPr>
          <p:nvPr>
            <p:ph type="sldNum" sz="quarter" idx="5"/>
          </p:nvPr>
        </p:nvSpPr>
        <p:spPr/>
        <p:txBody>
          <a:bodyPr/>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19EEEE2B-C039-47B3-A829-84527BCFBDB9}" type="slidenum">
              <a:rPr lang="en-US" altLang="en-US" smtClean="0"/>
              <a:pPr eaLnBrk="1" hangingPunct="1">
                <a:spcBef>
                  <a:spcPct val="0"/>
                </a:spcBef>
                <a:defRPr/>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a:noFill/>
        </p:spPr>
        <p:txBody>
          <a:bodyPr/>
          <a:lstStyle/>
          <a:p>
            <a:pPr eaLnBrk="1" hangingPunct="1">
              <a:spcBef>
                <a:spcPct val="0"/>
              </a:spcBef>
            </a:pPr>
            <a:endParaRPr lang="en-US" altLang="en-US" smtClean="0"/>
          </a:p>
        </p:txBody>
      </p:sp>
      <p:sp>
        <p:nvSpPr>
          <p:cNvPr id="31748" name="Header Placeholder 3"/>
          <p:cNvSpPr txBox="1">
            <a:spLocks noGrp="1"/>
          </p:cNvSpPr>
          <p:nvPr/>
        </p:nvSpPr>
        <p:spPr bwMode="auto">
          <a:xfrm>
            <a:off x="0"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a:p>
        </p:txBody>
      </p:sp>
      <p:sp>
        <p:nvSpPr>
          <p:cNvPr id="31749" name="Date Placeholder 4"/>
          <p:cNvSpPr txBox="1">
            <a:spLocks noGrp="1"/>
          </p:cNvSpPr>
          <p:nvPr/>
        </p:nvSpPr>
        <p:spPr bwMode="auto">
          <a:xfrm>
            <a:off x="3970338"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363854F6-C0FB-4017-BB07-1C2AC16BCDC9}" type="datetime8">
              <a:rPr lang="en-US" altLang="en-US"/>
              <a:pPr algn="r" eaLnBrk="1" hangingPunct="1">
                <a:spcBef>
                  <a:spcPct val="0"/>
                </a:spcBef>
              </a:pPr>
              <a:t>10/23/2014 1:26 PM</a:t>
            </a:fld>
            <a:endParaRPr lang="en-US" altLang="en-US"/>
          </a:p>
        </p:txBody>
      </p:sp>
      <p:sp>
        <p:nvSpPr>
          <p:cNvPr id="31750" name="Footer Placeholder 5"/>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en-US" altLang="en-US">
                <a:solidFill>
                  <a:srgbClr val="000000"/>
                </a:solidFill>
              </a:rPr>
              <a:t>© 2007 Microsoft Corporation. All rights reserved. Microsoft, Windows, Windows Vista and other product names are or may be registered trademarks and/or trademarks in the U.S. and/or other countries.</a:t>
            </a:r>
          </a:p>
          <a:p>
            <a:pPr eaLnBrk="1" hangingPunct="1">
              <a:spcBef>
                <a:spcPct val="0"/>
              </a:spcBef>
            </a:pPr>
            <a:r>
              <a:rPr lang="en-US" alt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en-US">
                <a:solidFill>
                  <a:srgbClr val="000000"/>
                </a:solidFill>
              </a:rPr>
            </a:br>
            <a:r>
              <a:rPr lang="en-US" altLang="en-US">
                <a:solidFill>
                  <a:srgbClr val="000000"/>
                </a:solidFill>
              </a:rPr>
              <a:t>MICROSOFT MAKES NO WARRANTIES, EXPRESS, IMPLIED OR STATUTORY, AS TO THE INFORMATION IN THIS PRESENTATION.</a:t>
            </a:r>
          </a:p>
          <a:p>
            <a:pPr eaLnBrk="1" hangingPunct="1">
              <a:spcBef>
                <a:spcPct val="0"/>
              </a:spcBef>
            </a:pPr>
            <a:endParaRPr lang="en-US" altLang="en-US"/>
          </a:p>
        </p:txBody>
      </p:sp>
      <p:sp>
        <p:nvSpPr>
          <p:cNvPr id="31751" name="Slide Number Placeholder 6"/>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FB181EF2-E549-4570-A439-ACBFF6193FC3}" type="slidenum">
              <a:rPr lang="en-US" altLang="en-US"/>
              <a:pPr algn="r" eaLnBrk="1" hangingPunct="1">
                <a:spcBef>
                  <a:spcPct val="0"/>
                </a:spcBef>
              </a:pPr>
              <a:t>6</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59270893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extLst>
      <p:ext uri="{BB962C8B-B14F-4D97-AF65-F5344CB8AC3E}">
        <p14:creationId xmlns:p14="http://schemas.microsoft.com/office/powerpoint/2010/main" val="192254248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2522A2F-2E6E-43A3-BFA8-72921F52D9BE}" type="datetimeFigureOut">
              <a:rPr lang="en-US"/>
              <a:pPr>
                <a:defRPr/>
              </a:pPr>
              <a:t>10/23/2014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2325CD-B96F-4276-9781-8621A3CCD708}" type="slidenum">
              <a:rPr lang="en-US"/>
              <a:pPr>
                <a:defRPr/>
              </a:pPr>
              <a:t>‹#›</a:t>
            </a:fld>
            <a:endParaRPr lang="en-US" dirty="0"/>
          </a:p>
        </p:txBody>
      </p:sp>
    </p:spTree>
    <p:extLst>
      <p:ext uri="{BB962C8B-B14F-4D97-AF65-F5344CB8AC3E}">
        <p14:creationId xmlns:p14="http://schemas.microsoft.com/office/powerpoint/2010/main" val="1787172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67D12A0-F0C4-4F2D-B157-05E2EB38F075}" type="datetimeFigureOut">
              <a:rPr lang="en-US"/>
              <a:pPr>
                <a:defRPr/>
              </a:pPr>
              <a:t>10/23/2014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B9E06F-6C1C-496D-BC75-DE70881D642B}" type="slidenum">
              <a:rPr lang="en-US"/>
              <a:pPr>
                <a:defRPr/>
              </a:pPr>
              <a:t>‹#›</a:t>
            </a:fld>
            <a:endParaRPr lang="en-US" dirty="0"/>
          </a:p>
        </p:txBody>
      </p:sp>
    </p:spTree>
    <p:extLst>
      <p:ext uri="{BB962C8B-B14F-4D97-AF65-F5344CB8AC3E}">
        <p14:creationId xmlns:p14="http://schemas.microsoft.com/office/powerpoint/2010/main" val="745823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35480EC-AB66-40FC-A53E-E010F6DF3C3A}" type="datetimeFigureOut">
              <a:rPr lang="en-US"/>
              <a:pPr>
                <a:defRPr/>
              </a:pPr>
              <a:t>10/23/2014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6DDE08-5ECD-4793-9437-C892D7C439D5}" type="slidenum">
              <a:rPr lang="en-US"/>
              <a:pPr>
                <a:defRPr/>
              </a:pPr>
              <a:t>‹#›</a:t>
            </a:fld>
            <a:endParaRPr lang="en-US" dirty="0"/>
          </a:p>
        </p:txBody>
      </p:sp>
    </p:spTree>
    <p:extLst>
      <p:ext uri="{BB962C8B-B14F-4D97-AF65-F5344CB8AC3E}">
        <p14:creationId xmlns:p14="http://schemas.microsoft.com/office/powerpoint/2010/main" val="3629881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43982B99-0944-4AB1-BAD3-A6F2313C1D30}" type="datetimeFigureOut">
              <a:rPr lang="en-US"/>
              <a:pPr>
                <a:defRPr/>
              </a:pPr>
              <a:t>10/23/2014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6E5D785-B39E-464E-8162-CE1D1D4DDA36}" type="slidenum">
              <a:rPr lang="en-US"/>
              <a:pPr>
                <a:defRPr/>
              </a:pPr>
              <a:t>‹#›</a:t>
            </a:fld>
            <a:endParaRPr lang="en-US" dirty="0"/>
          </a:p>
        </p:txBody>
      </p:sp>
    </p:spTree>
    <p:extLst>
      <p:ext uri="{BB962C8B-B14F-4D97-AF65-F5344CB8AC3E}">
        <p14:creationId xmlns:p14="http://schemas.microsoft.com/office/powerpoint/2010/main" val="1914475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1E736E2-EF6C-4979-AF3F-E10A46B043BC}" type="datetimeFigureOut">
              <a:rPr lang="en-US"/>
              <a:pPr>
                <a:defRPr/>
              </a:pPr>
              <a:t>10/23/2014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BBA2D39-5975-4F38-8C17-70A566232AF4}" type="slidenum">
              <a:rPr lang="en-US"/>
              <a:pPr>
                <a:defRPr/>
              </a:pPr>
              <a:t>‹#›</a:t>
            </a:fld>
            <a:endParaRPr lang="en-US" dirty="0"/>
          </a:p>
        </p:txBody>
      </p:sp>
    </p:spTree>
    <p:extLst>
      <p:ext uri="{BB962C8B-B14F-4D97-AF65-F5344CB8AC3E}">
        <p14:creationId xmlns:p14="http://schemas.microsoft.com/office/powerpoint/2010/main" val="426488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5A2418E-06A0-4A01-B94E-493018A134CC}" type="datetimeFigureOut">
              <a:rPr lang="en-US"/>
              <a:pPr>
                <a:defRPr/>
              </a:pPr>
              <a:t>10/23/2014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5958F49-F402-4A7E-BBFF-B75C4B3B8D8B}" type="slidenum">
              <a:rPr lang="en-US"/>
              <a:pPr>
                <a:defRPr/>
              </a:pPr>
              <a:t>‹#›</a:t>
            </a:fld>
            <a:endParaRPr lang="en-US" dirty="0"/>
          </a:p>
        </p:txBody>
      </p:sp>
    </p:spTree>
    <p:extLst>
      <p:ext uri="{BB962C8B-B14F-4D97-AF65-F5344CB8AC3E}">
        <p14:creationId xmlns:p14="http://schemas.microsoft.com/office/powerpoint/2010/main" val="4035396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0475B9A-F5BC-41E2-A617-81F08800E429}" type="datetimeFigureOut">
              <a:rPr lang="en-US"/>
              <a:pPr>
                <a:defRPr/>
              </a:pPr>
              <a:t>10/23/2014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AC0DD68-63F6-4024-A5B8-2A4F88129928}" type="slidenum">
              <a:rPr lang="en-US"/>
              <a:pPr>
                <a:defRPr/>
              </a:pPr>
              <a:t>‹#›</a:t>
            </a:fld>
            <a:endParaRPr lang="en-US" dirty="0"/>
          </a:p>
        </p:txBody>
      </p:sp>
    </p:spTree>
    <p:extLst>
      <p:ext uri="{BB962C8B-B14F-4D97-AF65-F5344CB8AC3E}">
        <p14:creationId xmlns:p14="http://schemas.microsoft.com/office/powerpoint/2010/main" val="2087984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10DA90D-B29C-4661-8F9C-BDCD9A5FD266}" type="datetimeFigureOut">
              <a:rPr lang="en-US"/>
              <a:pPr>
                <a:defRPr/>
              </a:pPr>
              <a:t>10/23/2014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E078CA-B99A-4ED8-8E3E-05995FF07CC0}" type="slidenum">
              <a:rPr lang="en-US"/>
              <a:pPr>
                <a:defRPr/>
              </a:pPr>
              <a:t>‹#›</a:t>
            </a:fld>
            <a:endParaRPr lang="en-US" dirty="0"/>
          </a:p>
        </p:txBody>
      </p:sp>
    </p:spTree>
    <p:extLst>
      <p:ext uri="{BB962C8B-B14F-4D97-AF65-F5344CB8AC3E}">
        <p14:creationId xmlns:p14="http://schemas.microsoft.com/office/powerpoint/2010/main" val="2816529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9080360-F7A2-42AE-A72D-94B674756E8E}" type="datetimeFigureOut">
              <a:rPr lang="en-US"/>
              <a:pPr>
                <a:defRPr/>
              </a:pPr>
              <a:t>10/23/2014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583E63-8ED1-4DC1-B0D4-4F06873BF3C2}" type="slidenum">
              <a:rPr lang="en-US"/>
              <a:pPr>
                <a:defRPr/>
              </a:pPr>
              <a:t>‹#›</a:t>
            </a:fld>
            <a:endParaRPr lang="en-US" dirty="0"/>
          </a:p>
        </p:txBody>
      </p:sp>
    </p:spTree>
    <p:extLst>
      <p:ext uri="{BB962C8B-B14F-4D97-AF65-F5344CB8AC3E}">
        <p14:creationId xmlns:p14="http://schemas.microsoft.com/office/powerpoint/2010/main" val="1482487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extLst>
      <p:ext uri="{BB962C8B-B14F-4D97-AF65-F5344CB8AC3E}">
        <p14:creationId xmlns:p14="http://schemas.microsoft.com/office/powerpoint/2010/main" val="4185366933"/>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43B2179-1C33-4D0D-A3F6-59483604BE4E}" type="datetimeFigureOut">
              <a:rPr lang="en-US"/>
              <a:pPr>
                <a:defRPr/>
              </a:pPr>
              <a:t>10/23/2014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A2D271-CA55-4D0D-8D81-D129DD357797}" type="slidenum">
              <a:rPr lang="en-US"/>
              <a:pPr>
                <a:defRPr/>
              </a:pPr>
              <a:t>‹#›</a:t>
            </a:fld>
            <a:endParaRPr lang="en-US" dirty="0"/>
          </a:p>
        </p:txBody>
      </p:sp>
    </p:spTree>
    <p:extLst>
      <p:ext uri="{BB962C8B-B14F-4D97-AF65-F5344CB8AC3E}">
        <p14:creationId xmlns:p14="http://schemas.microsoft.com/office/powerpoint/2010/main" val="7529753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EBB6049-FAD4-4B67-B5D5-27DB8BF2FBED}" type="datetimeFigureOut">
              <a:rPr lang="en-US"/>
              <a:pPr>
                <a:defRPr/>
              </a:pPr>
              <a:t>10/23/2014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FB22DD-25B7-4984-85EF-604D52F68F47}" type="slidenum">
              <a:rPr lang="en-US"/>
              <a:pPr>
                <a:defRPr/>
              </a:pPr>
              <a:t>‹#›</a:t>
            </a:fld>
            <a:endParaRPr lang="en-US" dirty="0"/>
          </a:p>
        </p:txBody>
      </p:sp>
    </p:spTree>
    <p:extLst>
      <p:ext uri="{BB962C8B-B14F-4D97-AF65-F5344CB8AC3E}">
        <p14:creationId xmlns:p14="http://schemas.microsoft.com/office/powerpoint/2010/main" val="219463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776071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6875890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1528196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9090130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492123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767004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532357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3" descr="footer_graphic.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5435600"/>
            <a:ext cx="9144000"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1" descr="Combined PH 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705600" y="6088063"/>
            <a:ext cx="21971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Lst>
  <p:transition>
    <p:fade/>
  </p:transition>
  <p:txStyles>
    <p:titleStyle>
      <a:lvl1pPr algn="l" defTabSz="912813" rtl="0" eaLnBrk="0" fontAlgn="base" hangingPunct="0">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marL="396875" indent="-396875" algn="l" defTabSz="912813" rtl="0" eaLnBrk="0" fontAlgn="base" hangingPunct="0">
        <a:lnSpc>
          <a:spcPct val="90000"/>
        </a:lnSpc>
        <a:spcBef>
          <a:spcPct val="20000"/>
        </a:spcBef>
        <a:spcAft>
          <a:spcPct val="0"/>
        </a:spcAft>
        <a:buBlip>
          <a:blip r:embed="rId15"/>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6"/>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602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Calibri" pitchFamily="34" charset="0"/>
                <a:cs typeface="+mn-cs"/>
              </a:defRPr>
            </a:lvl1pPr>
          </a:lstStyle>
          <a:p>
            <a:pPr>
              <a:defRPr/>
            </a:pPr>
            <a:fld id="{2730121D-BADE-44F2-B25D-B5E07CDF410D}" type="datetimeFigureOut">
              <a:rPr lang="en-US"/>
              <a:pPr>
                <a:defRPr/>
              </a:pPr>
              <a:t>10/23/2014</a:t>
            </a:fld>
            <a:endParaRPr lang="en-US" dirty="0"/>
          </a:p>
        </p:txBody>
      </p:sp>
      <p:sp>
        <p:nvSpPr>
          <p:cNvPr id="8602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Calibri" pitchFamily="34" charset="0"/>
                <a:cs typeface="+mn-cs"/>
              </a:defRPr>
            </a:lvl1pPr>
          </a:lstStyle>
          <a:p>
            <a:pPr>
              <a:defRPr/>
            </a:pPr>
            <a:endParaRPr lang="en-US"/>
          </a:p>
        </p:txBody>
      </p:sp>
      <p:sp>
        <p:nvSpPr>
          <p:cNvPr id="8602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cs typeface="+mn-cs"/>
              </a:defRPr>
            </a:lvl1pPr>
          </a:lstStyle>
          <a:p>
            <a:pPr>
              <a:defRPr/>
            </a:pPr>
            <a:fld id="{F8777817-2AED-40B7-B18A-91CF3AE304D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hyperlink" Target="http://onlinelibrary.wiley.com/journal/10.3322/(ISSN)1542-4863"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143000" y="914400"/>
            <a:ext cx="7162800" cy="865708"/>
          </a:xfrm>
          <a:prstGeom prst="rect">
            <a:avLst/>
          </a:prstGeom>
        </p:spPr>
        <p:txBody>
          <a:bodyPr/>
          <a:lst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defRPr/>
            </a:pPr>
            <a:r>
              <a:rPr sz="5000" smtClean="0"/>
              <a:t>Cancer Cluster Investigations</a:t>
            </a:r>
          </a:p>
          <a:p>
            <a:pPr algn="ctr">
              <a:defRPr/>
            </a:pPr>
            <a:r>
              <a:rPr sz="5000"/>
              <a:t>i</a:t>
            </a:r>
            <a:r>
              <a:rPr sz="5000" smtClean="0"/>
              <a:t>n Andover, 2005-2011</a:t>
            </a:r>
            <a:endParaRPr sz="5000"/>
          </a:p>
        </p:txBody>
      </p:sp>
      <p:sp>
        <p:nvSpPr>
          <p:cNvPr id="3075" name="Subtitle 2"/>
          <p:cNvSpPr txBox="1">
            <a:spLocks/>
          </p:cNvSpPr>
          <p:nvPr/>
        </p:nvSpPr>
        <p:spPr bwMode="auto">
          <a:xfrm>
            <a:off x="633413" y="2590800"/>
            <a:ext cx="83058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lnSpc>
                <a:spcPct val="90000"/>
              </a:lnSpc>
              <a:spcBef>
                <a:spcPct val="20000"/>
              </a:spcBef>
              <a:buBlip>
                <a:blip r:embed="rId3"/>
              </a:buBlip>
              <a:defRPr sz="3200">
                <a:solidFill>
                  <a:schemeClr val="tx1"/>
                </a:solidFill>
                <a:latin typeface="Calibri" pitchFamily="34" charset="0"/>
              </a:defRPr>
            </a:lvl1pPr>
            <a:lvl2pPr marL="742950" indent="-285750" defTabSz="912813" eaLnBrk="0" hangingPunct="0">
              <a:lnSpc>
                <a:spcPct val="90000"/>
              </a:lnSpc>
              <a:spcBef>
                <a:spcPct val="20000"/>
              </a:spcBef>
              <a:buBlip>
                <a:blip r:embed="rId4"/>
              </a:buBlip>
              <a:defRPr sz="2800">
                <a:solidFill>
                  <a:schemeClr val="tx1"/>
                </a:solidFill>
                <a:latin typeface="Calibri" pitchFamily="34" charset="0"/>
              </a:defRPr>
            </a:lvl2pPr>
            <a:lvl3pPr marL="1143000" indent="-228600" defTabSz="912813" eaLnBrk="0" hangingPunct="0">
              <a:lnSpc>
                <a:spcPct val="90000"/>
              </a:lnSpc>
              <a:spcBef>
                <a:spcPct val="20000"/>
              </a:spcBef>
              <a:buBlip>
                <a:blip r:embed="rId4"/>
              </a:buBlip>
              <a:defRPr sz="2400">
                <a:solidFill>
                  <a:schemeClr val="tx1"/>
                </a:solidFill>
                <a:latin typeface="Calibri" pitchFamily="34" charset="0"/>
              </a:defRPr>
            </a:lvl3pPr>
            <a:lvl4pPr marL="1600200" indent="-228600" defTabSz="912813" eaLnBrk="0" hangingPunct="0">
              <a:lnSpc>
                <a:spcPct val="90000"/>
              </a:lnSpc>
              <a:spcBef>
                <a:spcPct val="20000"/>
              </a:spcBef>
              <a:buBlip>
                <a:blip r:embed="rId4"/>
              </a:buBlip>
              <a:defRPr sz="2400">
                <a:solidFill>
                  <a:schemeClr val="tx1"/>
                </a:solidFill>
                <a:latin typeface="Calibri" pitchFamily="34" charset="0"/>
              </a:defRPr>
            </a:lvl4pPr>
            <a:lvl5pPr marL="2057400" indent="-228600" defTabSz="912813" eaLnBrk="0" hangingPunct="0">
              <a:lnSpc>
                <a:spcPct val="90000"/>
              </a:lnSpc>
              <a:spcBef>
                <a:spcPct val="20000"/>
              </a:spcBef>
              <a:buBlip>
                <a:blip r:embed="rId4"/>
              </a:buBlip>
              <a:defRPr sz="2400">
                <a:solidFill>
                  <a:schemeClr val="tx1"/>
                </a:solidFill>
                <a:latin typeface="Calibri" pitchFamily="34" charset="0"/>
              </a:defRPr>
            </a:lvl5pPr>
            <a:lvl6pPr marL="25146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6pPr>
            <a:lvl7pPr marL="29718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7pPr>
            <a:lvl8pPr marL="34290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8pPr>
            <a:lvl9pPr marL="38862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9pPr>
          </a:lstStyle>
          <a:p>
            <a:pPr algn="ctr" eaLnBrk="1" hangingPunct="1">
              <a:buFontTx/>
              <a:buNone/>
            </a:pPr>
            <a:r>
              <a:rPr lang="en-US" altLang="en-US" sz="3500"/>
              <a:t>GM Monawar Hosain</a:t>
            </a:r>
          </a:p>
          <a:p>
            <a:pPr algn="ctr" eaLnBrk="1" hangingPunct="1">
              <a:buFontTx/>
              <a:buNone/>
            </a:pPr>
            <a:endParaRPr lang="en-US" altLang="en-US" sz="3000"/>
          </a:p>
          <a:p>
            <a:pPr algn="ctr" eaLnBrk="1" hangingPunct="1">
              <a:buFontTx/>
              <a:buNone/>
            </a:pPr>
            <a:r>
              <a:rPr lang="en-US" altLang="en-US" sz="2500"/>
              <a:t>State Cancer Epidemiologist</a:t>
            </a:r>
          </a:p>
          <a:p>
            <a:pPr algn="ctr" eaLnBrk="1" hangingPunct="1">
              <a:buFontTx/>
              <a:buNone/>
            </a:pPr>
            <a:r>
              <a:rPr lang="en-US" altLang="en-US" sz="2500"/>
              <a:t>Bureau of Public Health Statistics and Informatics</a:t>
            </a:r>
          </a:p>
          <a:p>
            <a:pPr algn="ctr" eaLnBrk="1" hangingPunct="1">
              <a:buFontTx/>
              <a:buNone/>
            </a:pPr>
            <a:r>
              <a:rPr lang="en-US" altLang="en-US" sz="2500"/>
              <a:t>NH Division of Pubic Health Services</a:t>
            </a:r>
          </a:p>
          <a:p>
            <a:pPr algn="ctr" eaLnBrk="1" hangingPunct="1">
              <a:buFontTx/>
              <a:buNone/>
            </a:pPr>
            <a:endParaRPr lang="en-US" altLang="en-US" sz="300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01387" y="2337854"/>
            <a:ext cx="7162800" cy="865708"/>
          </a:xfrm>
          <a:prstGeom prst="rect">
            <a:avLst/>
          </a:prstGeom>
        </p:spPr>
        <p:txBody>
          <a:bodyPr/>
          <a:lst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defRPr/>
            </a:pPr>
            <a:r>
              <a:rPr sz="5000" smtClean="0"/>
              <a:t>Findings</a:t>
            </a:r>
            <a:endParaRPr sz="500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2"/>
          <p:cNvSpPr txBox="1">
            <a:spLocks noChangeArrowheads="1"/>
          </p:cNvSpPr>
          <p:nvPr/>
        </p:nvSpPr>
        <p:spPr bwMode="auto">
          <a:xfrm>
            <a:off x="895350" y="990600"/>
            <a:ext cx="7219950" cy="374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buBlip>
                <a:blip r:embed="rId2"/>
              </a:buBlip>
              <a:defRPr sz="3200">
                <a:solidFill>
                  <a:schemeClr val="tx1"/>
                </a:solidFill>
                <a:latin typeface="Calibri" pitchFamily="34" charset="0"/>
              </a:defRPr>
            </a:lvl1pPr>
            <a:lvl2pPr marL="742950" indent="-285750" eaLnBrk="0" hangingPunct="0">
              <a:lnSpc>
                <a:spcPct val="90000"/>
              </a:lnSpc>
              <a:spcBef>
                <a:spcPct val="20000"/>
              </a:spcBef>
              <a:buBlip>
                <a:blip r:embed="rId3"/>
              </a:buBlip>
              <a:defRPr sz="2800">
                <a:solidFill>
                  <a:schemeClr val="tx1"/>
                </a:solidFill>
                <a:latin typeface="Calibri" pitchFamily="34" charset="0"/>
              </a:defRPr>
            </a:lvl2pPr>
            <a:lvl3pPr marL="1143000" indent="-228600" eaLnBrk="0" hangingPunct="0">
              <a:lnSpc>
                <a:spcPct val="90000"/>
              </a:lnSpc>
              <a:spcBef>
                <a:spcPct val="20000"/>
              </a:spcBef>
              <a:buBlip>
                <a:blip r:embed="rId3"/>
              </a:buBlip>
              <a:defRPr sz="2400">
                <a:solidFill>
                  <a:schemeClr val="tx1"/>
                </a:solidFill>
                <a:latin typeface="Calibri" pitchFamily="34" charset="0"/>
              </a:defRPr>
            </a:lvl3pPr>
            <a:lvl4pPr marL="1600200" indent="-228600" eaLnBrk="0" hangingPunct="0">
              <a:lnSpc>
                <a:spcPct val="90000"/>
              </a:lnSpc>
              <a:spcBef>
                <a:spcPct val="20000"/>
              </a:spcBef>
              <a:buBlip>
                <a:blip r:embed="rId3"/>
              </a:buBlip>
              <a:defRPr sz="2400">
                <a:solidFill>
                  <a:schemeClr val="tx1"/>
                </a:solidFill>
                <a:latin typeface="Calibri" pitchFamily="34" charset="0"/>
              </a:defRPr>
            </a:lvl4pPr>
            <a:lvl5pPr marL="2057400" indent="-228600" eaLnBrk="0" hangingPunct="0">
              <a:lnSpc>
                <a:spcPct val="90000"/>
              </a:lnSpc>
              <a:spcBef>
                <a:spcPct val="20000"/>
              </a:spcBef>
              <a:buBlip>
                <a:blip r:embed="rId3"/>
              </a:buBlip>
              <a:defRPr sz="2400">
                <a:solidFill>
                  <a:schemeClr val="tx1"/>
                </a:solidFill>
                <a:latin typeface="Calibri" pitchFamily="34" charset="0"/>
              </a:defRPr>
            </a:lvl5pPr>
            <a:lvl6pPr marL="25146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9pPr>
          </a:lstStyle>
          <a:p>
            <a:pPr eaLnBrk="1" hangingPunct="1">
              <a:lnSpc>
                <a:spcPct val="100000"/>
              </a:lnSpc>
              <a:spcBef>
                <a:spcPct val="0"/>
              </a:spcBef>
              <a:buFontTx/>
              <a:buNone/>
            </a:pPr>
            <a:r>
              <a:rPr lang="en-US" altLang="en-US" sz="2800">
                <a:latin typeface="Arial" charset="0"/>
              </a:rPr>
              <a:t>This report was prepared based on data from the NH State Cancer Registry, 2005-2011</a:t>
            </a:r>
          </a:p>
          <a:p>
            <a:pPr eaLnBrk="1" hangingPunct="1">
              <a:lnSpc>
                <a:spcPct val="100000"/>
              </a:lnSpc>
              <a:spcBef>
                <a:spcPct val="0"/>
              </a:spcBef>
              <a:buFontTx/>
              <a:buNone/>
            </a:pPr>
            <a:endParaRPr lang="en-US" altLang="en-US" sz="2800">
              <a:latin typeface="Arial" charset="0"/>
            </a:endParaRPr>
          </a:p>
          <a:p>
            <a:pPr eaLnBrk="1" hangingPunct="1">
              <a:lnSpc>
                <a:spcPct val="100000"/>
              </a:lnSpc>
              <a:spcBef>
                <a:spcPct val="0"/>
              </a:spcBef>
              <a:spcAft>
                <a:spcPts val="600"/>
              </a:spcAft>
              <a:buFontTx/>
              <a:buNone/>
            </a:pPr>
            <a:r>
              <a:rPr lang="en-US" altLang="en-US" sz="2800">
                <a:latin typeface="Arial" charset="0"/>
              </a:rPr>
              <a:t>Only invasive cancers were included:</a:t>
            </a:r>
          </a:p>
          <a:p>
            <a:pPr eaLnBrk="1" hangingPunct="1"/>
            <a:r>
              <a:rPr lang="en-US" altLang="en-US" sz="2800">
                <a:latin typeface="Arial" charset="0"/>
              </a:rPr>
              <a:t>  Malignant cases (localized, regional, </a:t>
            </a:r>
          </a:p>
          <a:p>
            <a:pPr eaLnBrk="1" hangingPunct="1">
              <a:buFontTx/>
              <a:buNone/>
            </a:pPr>
            <a:r>
              <a:rPr lang="en-US" altLang="en-US" sz="2800">
                <a:latin typeface="Arial" charset="0"/>
              </a:rPr>
              <a:t>     distant stage) of all cancer sites and</a:t>
            </a:r>
          </a:p>
          <a:p>
            <a:pPr eaLnBrk="1" hangingPunct="1"/>
            <a:r>
              <a:rPr lang="en-US" altLang="en-US" sz="2800">
                <a:latin typeface="Arial" charset="0"/>
              </a:rPr>
              <a:t>  In-situ cancers of urinary bladder only</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901700" y="1600200"/>
          <a:ext cx="7315199" cy="2133600"/>
        </p:xfrm>
        <a:graphic>
          <a:graphicData uri="http://schemas.openxmlformats.org/drawingml/2006/table">
            <a:tbl>
              <a:tblPr/>
              <a:tblGrid>
                <a:gridCol w="1072970"/>
                <a:gridCol w="1274153"/>
                <a:gridCol w="1274153"/>
                <a:gridCol w="1072970"/>
                <a:gridCol w="1296505"/>
                <a:gridCol w="1324448"/>
              </a:tblGrid>
              <a:tr h="415727">
                <a:tc>
                  <a:txBody>
                    <a:bodyPr/>
                    <a:lstStyle/>
                    <a:p>
                      <a:pPr algn="l" fontAlgn="b"/>
                      <a:r>
                        <a:rPr lang="en-US" sz="2400" b="0" i="0" u="none" strike="noStrike" dirty="0">
                          <a:solidFill>
                            <a:schemeClr val="bg1"/>
                          </a:solidFill>
                          <a:effectLst/>
                          <a:latin typeface="Calibri"/>
                        </a:rPr>
                        <a:t>Gender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Expected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Observed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SIR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lower CL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Upper CL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498673">
                <a:tc>
                  <a:txBody>
                    <a:bodyPr/>
                    <a:lstStyle/>
                    <a:p>
                      <a:pPr algn="l" fontAlgn="b"/>
                      <a:r>
                        <a:rPr lang="en-US" sz="2400" b="0" i="0" u="none" strike="noStrike">
                          <a:solidFill>
                            <a:schemeClr val="bg1"/>
                          </a:solidFill>
                          <a:effectLst/>
                          <a:latin typeface="Calibri"/>
                        </a:rPr>
                        <a:t>Male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54.8</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0.87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540146">
                <a:tc>
                  <a:txBody>
                    <a:bodyPr/>
                    <a:lstStyle/>
                    <a:p>
                      <a:pPr algn="l" fontAlgn="b"/>
                      <a:r>
                        <a:rPr lang="en-US" sz="2400" b="0" i="0" u="none" strike="noStrike">
                          <a:solidFill>
                            <a:schemeClr val="bg1"/>
                          </a:solidFill>
                          <a:effectLst/>
                          <a:latin typeface="Calibri"/>
                        </a:rPr>
                        <a:t>Female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43.5</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0.78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0.54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679054">
                <a:tc>
                  <a:txBody>
                    <a:bodyPr/>
                    <a:lstStyle/>
                    <a:p>
                      <a:pPr algn="l" fontAlgn="b"/>
                      <a:r>
                        <a:rPr lang="en-US" sz="2400" b="0" i="0" u="none" strike="noStrike" dirty="0" smtClean="0">
                          <a:solidFill>
                            <a:schemeClr val="bg1"/>
                          </a:solidFill>
                          <a:effectLst/>
                          <a:latin typeface="Calibri"/>
                        </a:rPr>
                        <a:t>Both</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96.7</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0.99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0.80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bl>
          </a:graphicData>
        </a:graphic>
      </p:graphicFrame>
      <p:sp>
        <p:nvSpPr>
          <p:cNvPr id="5" name="TextBox 4"/>
          <p:cNvSpPr txBox="1"/>
          <p:nvPr/>
        </p:nvSpPr>
        <p:spPr>
          <a:xfrm>
            <a:off x="863600" y="673100"/>
            <a:ext cx="2146300" cy="460375"/>
          </a:xfrm>
          <a:prstGeom prst="rect">
            <a:avLst/>
          </a:prstGeom>
          <a:noFill/>
        </p:spPr>
        <p:txBody>
          <a:bodyPr>
            <a:spAutoFit/>
          </a:bodyPr>
          <a:lstStyle/>
          <a:p>
            <a:pPr>
              <a:defRPr/>
            </a:pPr>
            <a:r>
              <a:rPr lang="en-US" sz="2400" b="1" dirty="0">
                <a:latin typeface="+mn-lt"/>
                <a:cs typeface="Arial" pitchFamily="34" charset="0"/>
              </a:rPr>
              <a:t>All cancers</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15988" y="1600200"/>
          <a:ext cx="7315200" cy="1219200"/>
        </p:xfrm>
        <a:graphic>
          <a:graphicData uri="http://schemas.openxmlformats.org/drawingml/2006/table">
            <a:tbl>
              <a:tblPr/>
              <a:tblGrid>
                <a:gridCol w="1072970"/>
                <a:gridCol w="1274153"/>
                <a:gridCol w="1274153"/>
                <a:gridCol w="1072970"/>
                <a:gridCol w="1296506"/>
                <a:gridCol w="1324448"/>
              </a:tblGrid>
              <a:tr h="609600">
                <a:tc>
                  <a:txBody>
                    <a:bodyPr/>
                    <a:lstStyle/>
                    <a:p>
                      <a:pPr algn="l" fontAlgn="b"/>
                      <a:r>
                        <a:rPr lang="en-US" sz="2400" b="0" i="0" u="none" strike="noStrike" dirty="0">
                          <a:solidFill>
                            <a:schemeClr val="bg1"/>
                          </a:solidFill>
                          <a:effectLst/>
                          <a:latin typeface="Calibri"/>
                        </a:rPr>
                        <a:t>Gender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Expected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Observed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SIR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lower CL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Upper CL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609600">
                <a:tc>
                  <a:txBody>
                    <a:bodyPr/>
                    <a:lstStyle/>
                    <a:p>
                      <a:pPr algn="l" fontAlgn="b"/>
                      <a:r>
                        <a:rPr lang="en-US" sz="2400" b="0" i="0" u="none" strike="noStrike" dirty="0">
                          <a:solidFill>
                            <a:schemeClr val="bg1"/>
                          </a:solidFill>
                          <a:effectLst/>
                          <a:latin typeface="Calibri"/>
                        </a:rPr>
                        <a:t>Female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13.1</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0.91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0.47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bl>
          </a:graphicData>
        </a:graphic>
      </p:graphicFrame>
      <p:sp>
        <p:nvSpPr>
          <p:cNvPr id="5" name="TextBox 4"/>
          <p:cNvSpPr txBox="1"/>
          <p:nvPr/>
        </p:nvSpPr>
        <p:spPr>
          <a:xfrm>
            <a:off x="923925" y="685800"/>
            <a:ext cx="3579813" cy="461963"/>
          </a:xfrm>
          <a:prstGeom prst="rect">
            <a:avLst/>
          </a:prstGeom>
          <a:noFill/>
        </p:spPr>
        <p:txBody>
          <a:bodyPr>
            <a:spAutoFit/>
          </a:bodyPr>
          <a:lstStyle/>
          <a:p>
            <a:pPr>
              <a:defRPr/>
            </a:pPr>
            <a:r>
              <a:rPr lang="en-US" sz="2400" b="1" dirty="0">
                <a:latin typeface="+mn-lt"/>
                <a:cs typeface="Arial" pitchFamily="34" charset="0"/>
              </a:rPr>
              <a:t>Breast Cancer (Female) </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28688" y="1600200"/>
          <a:ext cx="7315200" cy="1020763"/>
        </p:xfrm>
        <a:graphic>
          <a:graphicData uri="http://schemas.openxmlformats.org/drawingml/2006/table">
            <a:tbl>
              <a:tblPr/>
              <a:tblGrid>
                <a:gridCol w="1072970"/>
                <a:gridCol w="1274153"/>
                <a:gridCol w="1274153"/>
                <a:gridCol w="1072970"/>
                <a:gridCol w="1296506"/>
                <a:gridCol w="1324448"/>
              </a:tblGrid>
              <a:tr h="486948">
                <a:tc>
                  <a:txBody>
                    <a:bodyPr/>
                    <a:lstStyle/>
                    <a:p>
                      <a:pPr algn="l" fontAlgn="b"/>
                      <a:r>
                        <a:rPr lang="en-US" sz="2400" b="0" i="0" u="none" strike="noStrike" dirty="0">
                          <a:solidFill>
                            <a:schemeClr val="bg1"/>
                          </a:solidFill>
                          <a:effectLst/>
                          <a:latin typeface="Calibri"/>
                        </a:rPr>
                        <a:t>Gender</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Expected</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Observed</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SIR</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lower CL</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Upper CL</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533815">
                <a:tc>
                  <a:txBody>
                    <a:bodyPr/>
                    <a:lstStyle/>
                    <a:p>
                      <a:pPr algn="l" fontAlgn="b"/>
                      <a:r>
                        <a:rPr lang="en-US" sz="2400" b="0" i="0" u="none" strike="noStrike" dirty="0">
                          <a:solidFill>
                            <a:schemeClr val="bg1"/>
                          </a:solidFill>
                          <a:effectLst/>
                          <a:latin typeface="Calibri"/>
                        </a:rPr>
                        <a:t>Male</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15.8</a:t>
                      </a:r>
                      <a:endParaRPr lang="en-US" sz="2400" b="0" i="0" u="none" strike="noStrike" dirty="0">
                        <a:solidFill>
                          <a:schemeClr val="bg1"/>
                        </a:solidFill>
                        <a:effectLst/>
                        <a:latin typeface="Calibri"/>
                      </a:endParaRP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13</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0.82</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0.44</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1.41</a:t>
                      </a:r>
                    </a:p>
                  </a:txBody>
                  <a:tcPr marL="9525" marR="9525" marT="95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bl>
          </a:graphicData>
        </a:graphic>
      </p:graphicFrame>
      <p:sp>
        <p:nvSpPr>
          <p:cNvPr id="3" name="TextBox 2"/>
          <p:cNvSpPr txBox="1"/>
          <p:nvPr/>
        </p:nvSpPr>
        <p:spPr>
          <a:xfrm>
            <a:off x="898525" y="685800"/>
            <a:ext cx="2682875" cy="461963"/>
          </a:xfrm>
          <a:prstGeom prst="rect">
            <a:avLst/>
          </a:prstGeom>
          <a:noFill/>
        </p:spPr>
        <p:txBody>
          <a:bodyPr>
            <a:spAutoFit/>
          </a:bodyPr>
          <a:lstStyle/>
          <a:p>
            <a:pPr>
              <a:defRPr/>
            </a:pPr>
            <a:r>
              <a:rPr lang="en-US" sz="2400" b="1" dirty="0">
                <a:latin typeface="+mn-lt"/>
                <a:cs typeface="Arial" pitchFamily="34" charset="0"/>
              </a:rPr>
              <a:t>Prostate Cancer</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95350" y="1600200"/>
          <a:ext cx="7391400" cy="2133600"/>
        </p:xfrm>
        <a:graphic>
          <a:graphicData uri="http://schemas.openxmlformats.org/drawingml/2006/table">
            <a:tbl>
              <a:tblPr/>
              <a:tblGrid>
                <a:gridCol w="1149170"/>
                <a:gridCol w="1274153"/>
                <a:gridCol w="1274153"/>
                <a:gridCol w="1072970"/>
                <a:gridCol w="1296506"/>
                <a:gridCol w="1324448"/>
              </a:tblGrid>
              <a:tr h="419894">
                <a:tc>
                  <a:txBody>
                    <a:bodyPr/>
                    <a:lstStyle/>
                    <a:p>
                      <a:pPr algn="l" fontAlgn="b"/>
                      <a:r>
                        <a:rPr lang="en-US" sz="2400" b="0" i="0" u="none" strike="noStrike" dirty="0">
                          <a:solidFill>
                            <a:schemeClr val="bg1"/>
                          </a:solidFill>
                          <a:effectLst/>
                          <a:latin typeface="Calibri"/>
                        </a:rPr>
                        <a:t>Gender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Expected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Observed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SIR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lower CL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Upper CL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570706">
                <a:tc>
                  <a:txBody>
                    <a:bodyPr/>
                    <a:lstStyle/>
                    <a:p>
                      <a:pPr algn="l" fontAlgn="b"/>
                      <a:r>
                        <a:rPr lang="en-US" sz="2400" b="0" i="0" u="none" strike="noStrike" dirty="0">
                          <a:solidFill>
                            <a:schemeClr val="bg1"/>
                          </a:solidFill>
                          <a:effectLst/>
                          <a:latin typeface="Calibri"/>
                        </a:rPr>
                        <a:t>Male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7.4</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0.65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2.48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457200">
                <a:tc>
                  <a:txBody>
                    <a:bodyPr/>
                    <a:lstStyle/>
                    <a:p>
                      <a:pPr algn="l" fontAlgn="b"/>
                      <a:r>
                        <a:rPr lang="en-US" sz="2400" b="0" i="0" u="none" strike="noStrike">
                          <a:solidFill>
                            <a:schemeClr val="bg1"/>
                          </a:solidFill>
                          <a:effectLst/>
                          <a:latin typeface="Calibri"/>
                        </a:rPr>
                        <a:t>Female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6.1</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0.82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685800">
                <a:tc>
                  <a:txBody>
                    <a:bodyPr/>
                    <a:lstStyle/>
                    <a:p>
                      <a:pPr algn="l" fontAlgn="b"/>
                      <a:r>
                        <a:rPr lang="en-US" sz="2400" b="0" i="0" u="none" strike="noStrike" dirty="0" smtClean="0">
                          <a:solidFill>
                            <a:schemeClr val="bg1"/>
                          </a:solidFill>
                          <a:effectLst/>
                          <a:latin typeface="Calibri"/>
                        </a:rPr>
                        <a:t>Both</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13.3</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1.13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0.63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1.86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bl>
          </a:graphicData>
        </a:graphic>
      </p:graphicFrame>
      <p:sp>
        <p:nvSpPr>
          <p:cNvPr id="17447" name="TextBox 2"/>
          <p:cNvSpPr txBox="1">
            <a:spLocks noChangeArrowheads="1"/>
          </p:cNvSpPr>
          <p:nvPr/>
        </p:nvSpPr>
        <p:spPr bwMode="auto">
          <a:xfrm>
            <a:off x="884238" y="685800"/>
            <a:ext cx="23161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400" b="1"/>
              <a:t>Lung Cancer</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00113" y="1600200"/>
          <a:ext cx="7315200" cy="1066800"/>
        </p:xfrm>
        <a:graphic>
          <a:graphicData uri="http://schemas.openxmlformats.org/drawingml/2006/table">
            <a:tbl>
              <a:tblPr/>
              <a:tblGrid>
                <a:gridCol w="1072970"/>
                <a:gridCol w="1274153"/>
                <a:gridCol w="1274153"/>
                <a:gridCol w="1072970"/>
                <a:gridCol w="1296506"/>
                <a:gridCol w="1324448"/>
              </a:tblGrid>
              <a:tr h="457200">
                <a:tc>
                  <a:txBody>
                    <a:bodyPr/>
                    <a:lstStyle/>
                    <a:p>
                      <a:pPr algn="l" fontAlgn="b"/>
                      <a:r>
                        <a:rPr lang="en-US" sz="2400" b="0" i="0" u="none" strike="noStrike" dirty="0">
                          <a:solidFill>
                            <a:schemeClr val="bg1"/>
                          </a:solidFill>
                          <a:effectLst/>
                          <a:latin typeface="Calibri"/>
                        </a:rPr>
                        <a:t>Gender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Expected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Observed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SIR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lower CL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Upper CL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609600">
                <a:tc>
                  <a:txBody>
                    <a:bodyPr/>
                    <a:lstStyle/>
                    <a:p>
                      <a:pPr algn="l" fontAlgn="b"/>
                      <a:r>
                        <a:rPr lang="en-US" sz="2400" b="0" i="0" u="none" strike="noStrike" dirty="0" smtClean="0">
                          <a:solidFill>
                            <a:schemeClr val="bg1"/>
                          </a:solidFill>
                          <a:effectLst/>
                          <a:latin typeface="Calibri"/>
                        </a:rPr>
                        <a:t>Both</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8.0</a:t>
                      </a:r>
                      <a:endParaRPr lang="en-US" sz="2400" b="0" i="0" u="none" strike="noStrike" dirty="0">
                        <a:solidFill>
                          <a:schemeClr val="bg1"/>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1.38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a:solidFill>
                            <a:schemeClr val="bg1"/>
                          </a:solidFill>
                          <a:effectLst/>
                          <a:latin typeface="Calibri"/>
                        </a:rPr>
                        <a:t>0.69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2.47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bl>
          </a:graphicData>
        </a:graphic>
      </p:graphicFrame>
      <p:sp>
        <p:nvSpPr>
          <p:cNvPr id="18457" name="TextBox 2"/>
          <p:cNvSpPr txBox="1">
            <a:spLocks noChangeArrowheads="1"/>
          </p:cNvSpPr>
          <p:nvPr/>
        </p:nvSpPr>
        <p:spPr bwMode="auto">
          <a:xfrm>
            <a:off x="900113" y="685800"/>
            <a:ext cx="34432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400" b="1"/>
              <a:t>Colorectal Cancer</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03684960"/>
              </p:ext>
            </p:extLst>
          </p:nvPr>
        </p:nvGraphicFramePr>
        <p:xfrm>
          <a:off x="909638" y="1600200"/>
          <a:ext cx="7315199" cy="1043266"/>
        </p:xfrm>
        <a:graphic>
          <a:graphicData uri="http://schemas.openxmlformats.org/drawingml/2006/table">
            <a:tbl>
              <a:tblPr/>
              <a:tblGrid>
                <a:gridCol w="1065643"/>
                <a:gridCol w="1265452"/>
                <a:gridCol w="1265452"/>
                <a:gridCol w="1115597"/>
                <a:gridCol w="1287652"/>
                <a:gridCol w="1315403"/>
              </a:tblGrid>
              <a:tr h="375000">
                <a:tc>
                  <a:txBody>
                    <a:bodyPr/>
                    <a:lstStyle/>
                    <a:p>
                      <a:pPr algn="l" fontAlgn="b"/>
                      <a:r>
                        <a:rPr lang="en-US" sz="2400" b="0" i="0" u="none" strike="noStrike" dirty="0">
                          <a:solidFill>
                            <a:schemeClr val="bg1"/>
                          </a:solidFill>
                          <a:effectLst/>
                          <a:latin typeface="Calibri"/>
                        </a:rPr>
                        <a:t>Gender</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Expected</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Observed</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SIR</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lower CL</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Upper CL</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667988">
                <a:tc>
                  <a:txBody>
                    <a:bodyPr/>
                    <a:lstStyle/>
                    <a:p>
                      <a:pPr algn="l" fontAlgn="b"/>
                      <a:r>
                        <a:rPr lang="en-US" sz="2400" b="0" i="0" u="none" strike="noStrike">
                          <a:solidFill>
                            <a:schemeClr val="bg1"/>
                          </a:solidFill>
                          <a:effectLst/>
                          <a:latin typeface="Calibri"/>
                        </a:rPr>
                        <a:t>Both</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5.1</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6</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1.17</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0.43</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2.55</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bl>
          </a:graphicData>
        </a:graphic>
      </p:graphicFrame>
      <p:sp>
        <p:nvSpPr>
          <p:cNvPr id="19481" name="TextBox 2"/>
          <p:cNvSpPr txBox="1">
            <a:spLocks noChangeArrowheads="1"/>
          </p:cNvSpPr>
          <p:nvPr/>
        </p:nvSpPr>
        <p:spPr bwMode="auto">
          <a:xfrm>
            <a:off x="909638" y="685800"/>
            <a:ext cx="2438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400" b="1"/>
              <a:t>Melanoma</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213523"/>
              </p:ext>
            </p:extLst>
          </p:nvPr>
        </p:nvGraphicFramePr>
        <p:xfrm>
          <a:off x="914400" y="1600200"/>
          <a:ext cx="7315199" cy="1052789"/>
        </p:xfrm>
        <a:graphic>
          <a:graphicData uri="http://schemas.openxmlformats.org/drawingml/2006/table">
            <a:tbl>
              <a:tblPr/>
              <a:tblGrid>
                <a:gridCol w="1065643"/>
                <a:gridCol w="1265452"/>
                <a:gridCol w="1265452"/>
                <a:gridCol w="1115597"/>
                <a:gridCol w="1287652"/>
                <a:gridCol w="1315403"/>
              </a:tblGrid>
              <a:tr h="375002">
                <a:tc>
                  <a:txBody>
                    <a:bodyPr/>
                    <a:lstStyle/>
                    <a:p>
                      <a:pPr algn="l" fontAlgn="b"/>
                      <a:r>
                        <a:rPr lang="en-US" sz="2400" b="0" i="0" u="none" strike="noStrike" dirty="0">
                          <a:solidFill>
                            <a:schemeClr val="bg1"/>
                          </a:solidFill>
                          <a:effectLst/>
                          <a:latin typeface="Calibri"/>
                        </a:rPr>
                        <a:t>Gender</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Expected</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Observed</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SIR</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lower CL</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a:solidFill>
                            <a:schemeClr val="bg1"/>
                          </a:solidFill>
                          <a:effectLst/>
                          <a:latin typeface="Calibri"/>
                        </a:rPr>
                        <a:t>Upper CL</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r h="677511">
                <a:tc>
                  <a:txBody>
                    <a:bodyPr/>
                    <a:lstStyle/>
                    <a:p>
                      <a:pPr algn="l" fontAlgn="b"/>
                      <a:r>
                        <a:rPr lang="en-US" sz="2400" b="0" i="0" u="none" strike="noStrike">
                          <a:solidFill>
                            <a:schemeClr val="bg1"/>
                          </a:solidFill>
                          <a:effectLst/>
                          <a:latin typeface="Calibri"/>
                        </a:rPr>
                        <a:t>Female</a:t>
                      </a: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3.2</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5</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1.57</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0.51</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c>
                  <a:txBody>
                    <a:bodyPr/>
                    <a:lstStyle/>
                    <a:p>
                      <a:pPr algn="r" fontAlgn="b"/>
                      <a:r>
                        <a:rPr lang="en-US" sz="2400" b="0" i="0" u="none" strike="noStrike" dirty="0" smtClean="0">
                          <a:solidFill>
                            <a:schemeClr val="bg1"/>
                          </a:solidFill>
                          <a:effectLst/>
                          <a:latin typeface="Calibri"/>
                        </a:rPr>
                        <a:t>3.67</a:t>
                      </a:r>
                      <a:endParaRPr lang="en-US" sz="2400" b="0" i="0" u="none" strike="noStrike" dirty="0">
                        <a:solidFill>
                          <a:schemeClr val="bg1"/>
                        </a:solidFill>
                        <a:effectLst/>
                        <a:latin typeface="Calibri"/>
                      </a:endParaRPr>
                    </a:p>
                  </a:txBody>
                  <a:tcPr marL="9525" marR="9525" marT="95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EBC"/>
                    </a:solidFill>
                  </a:tcPr>
                </a:tc>
              </a:tr>
            </a:tbl>
          </a:graphicData>
        </a:graphic>
      </p:graphicFrame>
      <p:sp>
        <p:nvSpPr>
          <p:cNvPr id="20505" name="TextBox 2"/>
          <p:cNvSpPr txBox="1">
            <a:spLocks noChangeArrowheads="1"/>
          </p:cNvSpPr>
          <p:nvPr/>
        </p:nvSpPr>
        <p:spPr bwMode="auto">
          <a:xfrm>
            <a:off x="914400" y="685800"/>
            <a:ext cx="2819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400" b="1"/>
              <a:t>Uterus</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199" y="353492"/>
            <a:ext cx="7405607" cy="865708"/>
          </a:xfrm>
          <a:prstGeom prst="rect">
            <a:avLst/>
          </a:prstGeom>
        </p:spPr>
        <p:txBody>
          <a:bodyPr/>
          <a:lst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defRPr/>
            </a:pPr>
            <a:r>
              <a:rPr sz="3500" smtClean="0"/>
              <a:t>Conclusion</a:t>
            </a:r>
          </a:p>
          <a:p>
            <a:pPr algn="ctr">
              <a:defRPr/>
            </a:pPr>
            <a:r>
              <a:rPr sz="3500" smtClean="0"/>
              <a:t>Time Period 2005- 2011</a:t>
            </a:r>
            <a:endParaRPr sz="3500"/>
          </a:p>
        </p:txBody>
      </p:sp>
      <p:sp>
        <p:nvSpPr>
          <p:cNvPr id="5" name="Content Placeholder 1"/>
          <p:cNvSpPr txBox="1">
            <a:spLocks/>
          </p:cNvSpPr>
          <p:nvPr/>
        </p:nvSpPr>
        <p:spPr bwMode="auto">
          <a:xfrm>
            <a:off x="912813" y="1447800"/>
            <a:ext cx="725646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96875" indent="-396875" defTabSz="912813" eaLnBrk="0" hangingPunct="0">
              <a:lnSpc>
                <a:spcPct val="90000"/>
              </a:lnSpc>
              <a:spcBef>
                <a:spcPct val="20000"/>
              </a:spcBef>
              <a:buBlip>
                <a:blip r:embed="rId2"/>
              </a:buBlip>
              <a:defRPr sz="3200">
                <a:solidFill>
                  <a:schemeClr val="tx1"/>
                </a:solidFill>
                <a:latin typeface="Calibri" pitchFamily="34" charset="0"/>
              </a:defRPr>
            </a:lvl1pPr>
            <a:lvl2pPr marL="742950" indent="-285750" defTabSz="912813" eaLnBrk="0" hangingPunct="0">
              <a:lnSpc>
                <a:spcPct val="90000"/>
              </a:lnSpc>
              <a:spcBef>
                <a:spcPct val="20000"/>
              </a:spcBef>
              <a:buBlip>
                <a:blip r:embed="rId3"/>
              </a:buBlip>
              <a:defRPr sz="2800">
                <a:solidFill>
                  <a:schemeClr val="tx1"/>
                </a:solidFill>
                <a:latin typeface="Calibri" pitchFamily="34" charset="0"/>
              </a:defRPr>
            </a:lvl2pPr>
            <a:lvl3pPr marL="1143000" indent="-228600" defTabSz="912813" eaLnBrk="0" hangingPunct="0">
              <a:lnSpc>
                <a:spcPct val="90000"/>
              </a:lnSpc>
              <a:spcBef>
                <a:spcPct val="20000"/>
              </a:spcBef>
              <a:buBlip>
                <a:blip r:embed="rId3"/>
              </a:buBlip>
              <a:defRPr sz="2400">
                <a:solidFill>
                  <a:schemeClr val="tx1"/>
                </a:solidFill>
                <a:latin typeface="Calibri" pitchFamily="34" charset="0"/>
              </a:defRPr>
            </a:lvl3pPr>
            <a:lvl4pPr marL="1600200" indent="-228600" defTabSz="912813" eaLnBrk="0" hangingPunct="0">
              <a:lnSpc>
                <a:spcPct val="90000"/>
              </a:lnSpc>
              <a:spcBef>
                <a:spcPct val="20000"/>
              </a:spcBef>
              <a:buBlip>
                <a:blip r:embed="rId3"/>
              </a:buBlip>
              <a:defRPr sz="2400">
                <a:solidFill>
                  <a:schemeClr val="tx1"/>
                </a:solidFill>
                <a:latin typeface="Calibri" pitchFamily="34" charset="0"/>
              </a:defRPr>
            </a:lvl4pPr>
            <a:lvl5pPr marL="2057400" indent="-228600" defTabSz="912813" eaLnBrk="0" hangingPunct="0">
              <a:lnSpc>
                <a:spcPct val="90000"/>
              </a:lnSpc>
              <a:spcBef>
                <a:spcPct val="20000"/>
              </a:spcBef>
              <a:buBlip>
                <a:blip r:embed="rId3"/>
              </a:buBlip>
              <a:defRPr sz="2400">
                <a:solidFill>
                  <a:schemeClr val="tx1"/>
                </a:solidFill>
                <a:latin typeface="Calibri" pitchFamily="34" charset="0"/>
              </a:defRPr>
            </a:lvl5pPr>
            <a:lvl6pPr marL="25146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6pPr>
            <a:lvl7pPr marL="29718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7pPr>
            <a:lvl8pPr marL="34290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8pPr>
            <a:lvl9pPr marL="38862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9pPr>
          </a:lstStyle>
          <a:p>
            <a:pPr marL="403225" indent="-403225">
              <a:lnSpc>
                <a:spcPct val="115000"/>
              </a:lnSpc>
              <a:spcBef>
                <a:spcPts val="0"/>
              </a:spcBef>
              <a:spcAft>
                <a:spcPts val="0"/>
              </a:spcAft>
              <a:defRPr/>
            </a:pPr>
            <a:r>
              <a:rPr lang="en-US" sz="2800" dirty="0">
                <a:latin typeface="Arial" panose="020B0604020202020204" pitchFamily="34" charset="0"/>
                <a:ea typeface="Times New Roman"/>
                <a:cs typeface="Arial" pitchFamily="34" charset="0"/>
              </a:rPr>
              <a:t>Our results </a:t>
            </a:r>
            <a:r>
              <a:rPr lang="en-US" sz="2800" dirty="0" smtClean="0">
                <a:latin typeface="Arial" panose="020B0604020202020204" pitchFamily="34" charset="0"/>
                <a:ea typeface="Times New Roman"/>
                <a:cs typeface="Arial" pitchFamily="34" charset="0"/>
              </a:rPr>
              <a:t>suggest </a:t>
            </a:r>
            <a:r>
              <a:rPr lang="en-US" sz="2800" dirty="0">
                <a:latin typeface="Arial" panose="020B0604020202020204" pitchFamily="34" charset="0"/>
                <a:ea typeface="Times New Roman"/>
                <a:cs typeface="Arial" pitchFamily="34" charset="0"/>
              </a:rPr>
              <a:t>that various cancer rates are within the range of what is expected in comparable populations in New Hampshire</a:t>
            </a:r>
          </a:p>
          <a:p>
            <a:pPr marL="0" indent="0">
              <a:lnSpc>
                <a:spcPct val="115000"/>
              </a:lnSpc>
              <a:spcBef>
                <a:spcPts val="0"/>
              </a:spcBef>
              <a:spcAft>
                <a:spcPts val="0"/>
              </a:spcAft>
              <a:buFontTx/>
              <a:buNone/>
              <a:defRPr/>
            </a:pPr>
            <a:endParaRPr lang="en-US" sz="2800" dirty="0">
              <a:latin typeface="Arial" panose="020B0604020202020204" pitchFamily="34" charset="0"/>
              <a:ea typeface="Times New Roman"/>
              <a:cs typeface="Arial" pitchFamily="34" charset="0"/>
            </a:endParaRPr>
          </a:p>
          <a:p>
            <a:pPr marL="403225" indent="-403225">
              <a:lnSpc>
                <a:spcPct val="115000"/>
              </a:lnSpc>
              <a:spcBef>
                <a:spcPts val="0"/>
              </a:spcBef>
              <a:spcAft>
                <a:spcPts val="0"/>
              </a:spcAft>
              <a:defRPr/>
            </a:pPr>
            <a:r>
              <a:rPr lang="en-US" sz="2800" dirty="0">
                <a:latin typeface="Arial" panose="020B0604020202020204" pitchFamily="34" charset="0"/>
                <a:ea typeface="Times New Roman"/>
                <a:cs typeface="Arial" pitchFamily="34" charset="0"/>
              </a:rPr>
              <a:t>Statistical estimates are not exact, but these numbers do not look outside of the normal range of variability</a:t>
            </a:r>
            <a:r>
              <a:rPr lang="en-US" sz="2800" dirty="0">
                <a:solidFill>
                  <a:srgbClr val="000000"/>
                </a:solidFill>
                <a:latin typeface="Arial" panose="020B0604020202020204" pitchFamily="34" charset="0"/>
                <a:ea typeface="Times New Roman"/>
                <a:cs typeface="Arial" pitchFamily="34" charset="0"/>
              </a:rPr>
              <a:t>  </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075"/>
          <p:cNvSpPr txBox="1">
            <a:spLocks noChangeArrowheads="1"/>
          </p:cNvSpPr>
          <p:nvPr/>
        </p:nvSpPr>
        <p:spPr bwMode="auto">
          <a:xfrm>
            <a:off x="457200" y="460375"/>
            <a:ext cx="8077200" cy="1824038"/>
          </a:xfrm>
          <a:prstGeom prst="rect">
            <a:avLst/>
          </a:prstGeom>
          <a:noFill/>
          <a:ln>
            <a:noFill/>
          </a:ln>
          <a:effectLst>
            <a:outerShdw dist="3592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lnSpc>
                <a:spcPct val="90000"/>
              </a:lnSpc>
              <a:spcBef>
                <a:spcPct val="20000"/>
              </a:spcBef>
              <a:buBlip>
                <a:blip r:embed="rId3"/>
              </a:buBlip>
              <a:defRPr sz="3200">
                <a:solidFill>
                  <a:schemeClr val="tx1"/>
                </a:solidFill>
                <a:latin typeface="Calibri" pitchFamily="34" charset="0"/>
              </a:defRPr>
            </a:lvl1pPr>
            <a:lvl2pPr marL="742950" indent="-285750" eaLnBrk="0" hangingPunct="0">
              <a:lnSpc>
                <a:spcPct val="90000"/>
              </a:lnSpc>
              <a:spcBef>
                <a:spcPct val="20000"/>
              </a:spcBef>
              <a:buBlip>
                <a:blip r:embed="rId4"/>
              </a:buBlip>
              <a:defRPr sz="2800">
                <a:solidFill>
                  <a:schemeClr val="tx1"/>
                </a:solidFill>
                <a:latin typeface="Calibri" pitchFamily="34" charset="0"/>
              </a:defRPr>
            </a:lvl2pPr>
            <a:lvl3pPr marL="1143000" indent="-228600" eaLnBrk="0" hangingPunct="0">
              <a:lnSpc>
                <a:spcPct val="90000"/>
              </a:lnSpc>
              <a:spcBef>
                <a:spcPct val="20000"/>
              </a:spcBef>
              <a:buBlip>
                <a:blip r:embed="rId4"/>
              </a:buBlip>
              <a:defRPr sz="2400">
                <a:solidFill>
                  <a:schemeClr val="tx1"/>
                </a:solidFill>
                <a:latin typeface="Calibri" pitchFamily="34" charset="0"/>
              </a:defRPr>
            </a:lvl3pPr>
            <a:lvl4pPr marL="1600200" indent="-228600" eaLnBrk="0" hangingPunct="0">
              <a:lnSpc>
                <a:spcPct val="90000"/>
              </a:lnSpc>
              <a:spcBef>
                <a:spcPct val="20000"/>
              </a:spcBef>
              <a:buBlip>
                <a:blip r:embed="rId4"/>
              </a:buBlip>
              <a:defRPr sz="2400">
                <a:solidFill>
                  <a:schemeClr val="tx1"/>
                </a:solidFill>
                <a:latin typeface="Calibri" pitchFamily="34" charset="0"/>
              </a:defRPr>
            </a:lvl4pPr>
            <a:lvl5pPr marL="2057400" indent="-228600" eaLnBrk="0" hangingPunct="0">
              <a:lnSpc>
                <a:spcPct val="90000"/>
              </a:lnSpc>
              <a:spcBef>
                <a:spcPct val="20000"/>
              </a:spcBef>
              <a:buBlip>
                <a:blip r:embed="rId4"/>
              </a:buBlip>
              <a:defRPr sz="2400">
                <a:solidFill>
                  <a:schemeClr val="tx1"/>
                </a:solidFill>
                <a:latin typeface="Calibri" pitchFamily="34" charset="0"/>
              </a:defRPr>
            </a:lvl5pPr>
            <a:lvl6pPr marL="25146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6pPr>
            <a:lvl7pPr marL="29718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7pPr>
            <a:lvl8pPr marL="34290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8pPr>
            <a:lvl9pPr marL="38862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9pPr>
          </a:lstStyle>
          <a:p>
            <a:pPr algn="ctr" eaLnBrk="1" hangingPunct="1">
              <a:lnSpc>
                <a:spcPct val="100000"/>
              </a:lnSpc>
              <a:spcBef>
                <a:spcPct val="50000"/>
              </a:spcBef>
              <a:buFontTx/>
              <a:buNone/>
            </a:pPr>
            <a:r>
              <a:rPr lang="en-US" altLang="en-US" sz="4500">
                <a:solidFill>
                  <a:srgbClr val="E8B100"/>
                </a:solidFill>
              </a:rPr>
              <a:t>Cancer in NH</a:t>
            </a:r>
          </a:p>
          <a:p>
            <a:pPr algn="ctr" eaLnBrk="1" hangingPunct="1">
              <a:lnSpc>
                <a:spcPct val="100000"/>
              </a:lnSpc>
              <a:spcBef>
                <a:spcPct val="50000"/>
              </a:spcBef>
              <a:buFontTx/>
              <a:buNone/>
            </a:pPr>
            <a:endParaRPr lang="en-US" altLang="en-US" sz="4500">
              <a:solidFill>
                <a:srgbClr val="F5C821"/>
              </a:solidFill>
            </a:endParaRPr>
          </a:p>
        </p:txBody>
      </p:sp>
      <p:sp>
        <p:nvSpPr>
          <p:cNvPr id="4099" name="Content Placeholder 1"/>
          <p:cNvSpPr txBox="1">
            <a:spLocks/>
          </p:cNvSpPr>
          <p:nvPr/>
        </p:nvSpPr>
        <p:spPr bwMode="auto">
          <a:xfrm>
            <a:off x="838200" y="990600"/>
            <a:ext cx="725646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96875" indent="-396875" defTabSz="912813" eaLnBrk="0" hangingPunct="0">
              <a:lnSpc>
                <a:spcPct val="90000"/>
              </a:lnSpc>
              <a:spcBef>
                <a:spcPct val="20000"/>
              </a:spcBef>
              <a:buBlip>
                <a:blip r:embed="rId3"/>
              </a:buBlip>
              <a:defRPr sz="3200">
                <a:solidFill>
                  <a:schemeClr val="tx1"/>
                </a:solidFill>
                <a:latin typeface="Calibri" pitchFamily="34" charset="0"/>
              </a:defRPr>
            </a:lvl1pPr>
            <a:lvl2pPr marL="742950" indent="-285750" defTabSz="912813" eaLnBrk="0" hangingPunct="0">
              <a:lnSpc>
                <a:spcPct val="90000"/>
              </a:lnSpc>
              <a:spcBef>
                <a:spcPct val="20000"/>
              </a:spcBef>
              <a:buBlip>
                <a:blip r:embed="rId4"/>
              </a:buBlip>
              <a:defRPr sz="2800">
                <a:solidFill>
                  <a:schemeClr val="tx1"/>
                </a:solidFill>
                <a:latin typeface="Calibri" pitchFamily="34" charset="0"/>
              </a:defRPr>
            </a:lvl2pPr>
            <a:lvl3pPr marL="1143000" indent="-228600" defTabSz="912813" eaLnBrk="0" hangingPunct="0">
              <a:lnSpc>
                <a:spcPct val="90000"/>
              </a:lnSpc>
              <a:spcBef>
                <a:spcPct val="20000"/>
              </a:spcBef>
              <a:buBlip>
                <a:blip r:embed="rId4"/>
              </a:buBlip>
              <a:defRPr sz="2400">
                <a:solidFill>
                  <a:schemeClr val="tx1"/>
                </a:solidFill>
                <a:latin typeface="Calibri" pitchFamily="34" charset="0"/>
              </a:defRPr>
            </a:lvl3pPr>
            <a:lvl4pPr marL="1600200" indent="-228600" defTabSz="912813" eaLnBrk="0" hangingPunct="0">
              <a:lnSpc>
                <a:spcPct val="90000"/>
              </a:lnSpc>
              <a:spcBef>
                <a:spcPct val="20000"/>
              </a:spcBef>
              <a:buBlip>
                <a:blip r:embed="rId4"/>
              </a:buBlip>
              <a:defRPr sz="2400">
                <a:solidFill>
                  <a:schemeClr val="tx1"/>
                </a:solidFill>
                <a:latin typeface="Calibri" pitchFamily="34" charset="0"/>
              </a:defRPr>
            </a:lvl4pPr>
            <a:lvl5pPr marL="2057400" indent="-228600" defTabSz="912813" eaLnBrk="0" hangingPunct="0">
              <a:lnSpc>
                <a:spcPct val="90000"/>
              </a:lnSpc>
              <a:spcBef>
                <a:spcPct val="20000"/>
              </a:spcBef>
              <a:buBlip>
                <a:blip r:embed="rId4"/>
              </a:buBlip>
              <a:defRPr sz="2400">
                <a:solidFill>
                  <a:schemeClr val="tx1"/>
                </a:solidFill>
                <a:latin typeface="Calibri" pitchFamily="34" charset="0"/>
              </a:defRPr>
            </a:lvl5pPr>
            <a:lvl6pPr marL="25146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6pPr>
            <a:lvl7pPr marL="29718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7pPr>
            <a:lvl8pPr marL="34290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8pPr>
            <a:lvl9pPr marL="38862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9pPr>
          </a:lstStyle>
          <a:p>
            <a:pPr eaLnBrk="1" hangingPunct="1">
              <a:defRPr/>
            </a:pPr>
            <a:endParaRPr lang="en-US" altLang="en-US" sz="2800" dirty="0">
              <a:cs typeface="Arial" pitchFamily="34" charset="0"/>
            </a:endParaRPr>
          </a:p>
          <a:p>
            <a:pPr eaLnBrk="1" hangingPunct="1">
              <a:defRPr/>
            </a:pPr>
            <a:r>
              <a:rPr lang="en-US" altLang="en-US" sz="2800" dirty="0">
                <a:latin typeface="Arial" panose="020B0604020202020204" pitchFamily="34" charset="0"/>
                <a:cs typeface="Arial" pitchFamily="34" charset="0"/>
              </a:rPr>
              <a:t>Cancer has been the #1 leading cause of death in New Hampshire since </a:t>
            </a:r>
            <a:r>
              <a:rPr lang="en-US" altLang="en-US" sz="2800" dirty="0" smtClean="0">
                <a:latin typeface="Arial" panose="020B0604020202020204" pitchFamily="34" charset="0"/>
                <a:cs typeface="Arial" pitchFamily="34" charset="0"/>
              </a:rPr>
              <a:t>2005</a:t>
            </a:r>
          </a:p>
          <a:p>
            <a:pPr marL="0" indent="0" eaLnBrk="1" hangingPunct="1">
              <a:buFontTx/>
              <a:buNone/>
              <a:defRPr/>
            </a:pPr>
            <a:endParaRPr lang="en-US" altLang="en-US" sz="1200" dirty="0">
              <a:latin typeface="Arial" panose="020B0604020202020204" pitchFamily="34" charset="0"/>
              <a:cs typeface="Arial" pitchFamily="34" charset="0"/>
            </a:endParaRPr>
          </a:p>
          <a:p>
            <a:pPr eaLnBrk="1" hangingPunct="1">
              <a:defRPr/>
            </a:pPr>
            <a:r>
              <a:rPr lang="en-US" altLang="en-US" sz="2800" dirty="0" smtClean="0">
                <a:latin typeface="Arial" panose="020B0604020202020204" pitchFamily="34" charset="0"/>
                <a:cs typeface="Arial" pitchFamily="34" charset="0"/>
              </a:rPr>
              <a:t>It </a:t>
            </a:r>
            <a:r>
              <a:rPr lang="en-US" altLang="en-US" sz="2800" dirty="0">
                <a:latin typeface="Arial" panose="020B0604020202020204" pitchFamily="34" charset="0"/>
                <a:cs typeface="Arial" pitchFamily="34" charset="0"/>
              </a:rPr>
              <a:t>is the cause of approximately </a:t>
            </a:r>
            <a:r>
              <a:rPr lang="en-US" altLang="en-US" sz="2800" dirty="0" smtClean="0">
                <a:latin typeface="Arial" panose="020B0604020202020204" pitchFamily="34" charset="0"/>
                <a:cs typeface="Arial" pitchFamily="34" charset="0"/>
              </a:rPr>
              <a:t>25</a:t>
            </a:r>
            <a:r>
              <a:rPr lang="en-US" altLang="en-US" sz="2800" dirty="0">
                <a:latin typeface="Arial" panose="020B0604020202020204" pitchFamily="34" charset="0"/>
                <a:cs typeface="Arial" pitchFamily="34" charset="0"/>
              </a:rPr>
              <a:t>% of all deaths in New Hampshire </a:t>
            </a:r>
            <a:endParaRPr lang="en-US" altLang="en-US" sz="2800" dirty="0" smtClean="0">
              <a:latin typeface="Arial" panose="020B0604020202020204" pitchFamily="34" charset="0"/>
              <a:cs typeface="Arial" pitchFamily="34" charset="0"/>
            </a:endParaRPr>
          </a:p>
          <a:p>
            <a:pPr marL="0" indent="0" eaLnBrk="1" hangingPunct="1">
              <a:buFontTx/>
              <a:buNone/>
              <a:defRPr/>
            </a:pPr>
            <a:endParaRPr lang="en-US" altLang="en-US" sz="1200" dirty="0">
              <a:latin typeface="Arial" panose="020B0604020202020204" pitchFamily="34" charset="0"/>
              <a:cs typeface="Arial" pitchFamily="34" charset="0"/>
            </a:endParaRPr>
          </a:p>
          <a:p>
            <a:pPr eaLnBrk="1" hangingPunct="1">
              <a:defRPr/>
            </a:pPr>
            <a:r>
              <a:rPr lang="en-US" altLang="en-US" sz="2800" dirty="0">
                <a:latin typeface="Arial" panose="020B0604020202020204" pitchFamily="34" charset="0"/>
                <a:cs typeface="Arial" pitchFamily="34" charset="0"/>
              </a:rPr>
              <a:t>Lifetime risk of developing cancer:</a:t>
            </a:r>
          </a:p>
          <a:p>
            <a:pPr marL="914400" lvl="2" indent="0" eaLnBrk="1" hangingPunct="1">
              <a:buFontTx/>
              <a:buNone/>
              <a:defRPr/>
            </a:pPr>
            <a:r>
              <a:rPr lang="en-US" altLang="en-US" sz="2800" dirty="0">
                <a:latin typeface="Arial" panose="020B0604020202020204" pitchFamily="34" charset="0"/>
                <a:cs typeface="Arial" pitchFamily="34" charset="0"/>
              </a:rPr>
              <a:t>1 in 2 male, 1 in 3 female</a:t>
            </a:r>
          </a:p>
          <a:p>
            <a:pPr marL="0" indent="0" eaLnBrk="1" hangingPunct="1">
              <a:buFontTx/>
              <a:buNone/>
              <a:defRPr/>
            </a:pPr>
            <a:endParaRPr lang="en-US" altLang="en-US" sz="1200" dirty="0">
              <a:latin typeface="Arial" panose="020B0604020202020204" pitchFamily="34" charset="0"/>
              <a:cs typeface="Arial" pitchFamily="34" charset="0"/>
            </a:endParaRPr>
          </a:p>
          <a:p>
            <a:pPr eaLnBrk="1" hangingPunct="1">
              <a:defRPr/>
            </a:pPr>
            <a:r>
              <a:rPr lang="en-US" altLang="en-US" sz="2800" dirty="0" smtClean="0">
                <a:latin typeface="Arial" panose="020B0604020202020204" pitchFamily="34" charset="0"/>
                <a:cs typeface="Arial" pitchFamily="34" charset="0"/>
              </a:rPr>
              <a:t>&gt;75</a:t>
            </a:r>
            <a:r>
              <a:rPr lang="en-US" altLang="en-US" sz="2800" dirty="0">
                <a:latin typeface="Arial" panose="020B0604020202020204" pitchFamily="34" charset="0"/>
                <a:cs typeface="Arial" pitchFamily="34" charset="0"/>
              </a:rPr>
              <a:t>% of cancers occur after age 55 years</a:t>
            </a:r>
          </a:p>
          <a:p>
            <a:pPr marL="914400" lvl="2" indent="0" eaLnBrk="1" hangingPunct="1">
              <a:buFontTx/>
              <a:buNone/>
              <a:defRPr/>
            </a:pPr>
            <a:endParaRPr lang="en-US" altLang="en-US" sz="2800" dirty="0">
              <a:cs typeface="Arial" pitchFamily="34"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txBox="1">
            <a:spLocks/>
          </p:cNvSpPr>
          <p:nvPr/>
        </p:nvSpPr>
        <p:spPr bwMode="auto">
          <a:xfrm>
            <a:off x="890588" y="685800"/>
            <a:ext cx="7256462"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96875" indent="-396875" defTabSz="912813" eaLnBrk="0" hangingPunct="0">
              <a:lnSpc>
                <a:spcPct val="90000"/>
              </a:lnSpc>
              <a:spcBef>
                <a:spcPct val="20000"/>
              </a:spcBef>
              <a:buBlip>
                <a:blip r:embed="rId2"/>
              </a:buBlip>
              <a:defRPr sz="3200">
                <a:solidFill>
                  <a:schemeClr val="tx1"/>
                </a:solidFill>
                <a:latin typeface="Calibri" pitchFamily="34" charset="0"/>
              </a:defRPr>
            </a:lvl1pPr>
            <a:lvl2pPr marL="742950" indent="-285750" defTabSz="912813" eaLnBrk="0" hangingPunct="0">
              <a:lnSpc>
                <a:spcPct val="90000"/>
              </a:lnSpc>
              <a:spcBef>
                <a:spcPct val="20000"/>
              </a:spcBef>
              <a:buBlip>
                <a:blip r:embed="rId3"/>
              </a:buBlip>
              <a:defRPr sz="2800">
                <a:solidFill>
                  <a:schemeClr val="tx1"/>
                </a:solidFill>
                <a:latin typeface="Calibri" pitchFamily="34" charset="0"/>
              </a:defRPr>
            </a:lvl2pPr>
            <a:lvl3pPr marL="1143000" indent="-228600" defTabSz="912813" eaLnBrk="0" hangingPunct="0">
              <a:lnSpc>
                <a:spcPct val="90000"/>
              </a:lnSpc>
              <a:spcBef>
                <a:spcPct val="20000"/>
              </a:spcBef>
              <a:buBlip>
                <a:blip r:embed="rId3"/>
              </a:buBlip>
              <a:defRPr sz="2400">
                <a:solidFill>
                  <a:schemeClr val="tx1"/>
                </a:solidFill>
                <a:latin typeface="Calibri" pitchFamily="34" charset="0"/>
              </a:defRPr>
            </a:lvl3pPr>
            <a:lvl4pPr marL="1600200" indent="-228600" defTabSz="912813" eaLnBrk="0" hangingPunct="0">
              <a:lnSpc>
                <a:spcPct val="90000"/>
              </a:lnSpc>
              <a:spcBef>
                <a:spcPct val="20000"/>
              </a:spcBef>
              <a:buBlip>
                <a:blip r:embed="rId3"/>
              </a:buBlip>
              <a:defRPr sz="2400">
                <a:solidFill>
                  <a:schemeClr val="tx1"/>
                </a:solidFill>
                <a:latin typeface="Calibri" pitchFamily="34" charset="0"/>
              </a:defRPr>
            </a:lvl4pPr>
            <a:lvl5pPr marL="2057400" indent="-228600" defTabSz="912813" eaLnBrk="0" hangingPunct="0">
              <a:lnSpc>
                <a:spcPct val="90000"/>
              </a:lnSpc>
              <a:spcBef>
                <a:spcPct val="20000"/>
              </a:spcBef>
              <a:buBlip>
                <a:blip r:embed="rId3"/>
              </a:buBlip>
              <a:defRPr sz="2400">
                <a:solidFill>
                  <a:schemeClr val="tx1"/>
                </a:solidFill>
                <a:latin typeface="Calibri" pitchFamily="34" charset="0"/>
              </a:defRPr>
            </a:lvl5pPr>
            <a:lvl6pPr marL="25146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6pPr>
            <a:lvl7pPr marL="29718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7pPr>
            <a:lvl8pPr marL="34290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8pPr>
            <a:lvl9pPr marL="38862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9pPr>
          </a:lstStyle>
          <a:p>
            <a:pPr>
              <a:lnSpc>
                <a:spcPct val="115000"/>
              </a:lnSpc>
              <a:spcBef>
                <a:spcPct val="0"/>
              </a:spcBef>
            </a:pPr>
            <a:r>
              <a:rPr lang="en-US" altLang="en-US" sz="2800">
                <a:latin typeface="Arial" charset="0"/>
                <a:ea typeface="Times New Roman" pitchFamily="18" charset="0"/>
              </a:rPr>
              <a:t>These results are reassuring, as they suggest that the most likely explanation for these observations is random chance and not due to environmental factors</a:t>
            </a:r>
          </a:p>
          <a:p>
            <a:pPr>
              <a:lnSpc>
                <a:spcPct val="115000"/>
              </a:lnSpc>
              <a:spcBef>
                <a:spcPct val="0"/>
              </a:spcBef>
            </a:pPr>
            <a:endParaRPr lang="en-US" altLang="en-US" sz="2800">
              <a:latin typeface="Arial" charset="0"/>
              <a:ea typeface="Times New Roman" pitchFamily="18" charset="0"/>
            </a:endParaRPr>
          </a:p>
          <a:p>
            <a:pPr>
              <a:lnSpc>
                <a:spcPct val="115000"/>
              </a:lnSpc>
              <a:spcBef>
                <a:spcPct val="0"/>
              </a:spcBef>
            </a:pPr>
            <a:r>
              <a:rPr lang="en-US" altLang="en-US" sz="2800">
                <a:latin typeface="Arial" charset="0"/>
                <a:ea typeface="Times New Roman" pitchFamily="18" charset="0"/>
              </a:rPr>
              <a:t>These analyses do not prove absolutely that there is no issue in your community, but the information does not lead us to believe there is a specific environmental concern causing cancer in your community</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txBox="1">
            <a:spLocks/>
          </p:cNvSpPr>
          <p:nvPr/>
        </p:nvSpPr>
        <p:spPr bwMode="auto">
          <a:xfrm>
            <a:off x="914400" y="1146175"/>
            <a:ext cx="7256463"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96875" indent="-396875" defTabSz="912813" eaLnBrk="0" hangingPunct="0">
              <a:lnSpc>
                <a:spcPct val="90000"/>
              </a:lnSpc>
              <a:spcBef>
                <a:spcPct val="20000"/>
              </a:spcBef>
              <a:buBlip>
                <a:blip r:embed="rId2"/>
              </a:buBlip>
              <a:defRPr sz="3200">
                <a:solidFill>
                  <a:schemeClr val="tx1"/>
                </a:solidFill>
                <a:latin typeface="Calibri" pitchFamily="34" charset="0"/>
              </a:defRPr>
            </a:lvl1pPr>
            <a:lvl2pPr marL="742950" indent="-285750" defTabSz="912813" eaLnBrk="0" hangingPunct="0">
              <a:lnSpc>
                <a:spcPct val="90000"/>
              </a:lnSpc>
              <a:spcBef>
                <a:spcPct val="20000"/>
              </a:spcBef>
              <a:buBlip>
                <a:blip r:embed="rId3"/>
              </a:buBlip>
              <a:defRPr sz="2800">
                <a:solidFill>
                  <a:schemeClr val="tx1"/>
                </a:solidFill>
                <a:latin typeface="Calibri" pitchFamily="34" charset="0"/>
              </a:defRPr>
            </a:lvl2pPr>
            <a:lvl3pPr marL="1143000" indent="-228600" defTabSz="912813" eaLnBrk="0" hangingPunct="0">
              <a:lnSpc>
                <a:spcPct val="90000"/>
              </a:lnSpc>
              <a:spcBef>
                <a:spcPct val="20000"/>
              </a:spcBef>
              <a:buBlip>
                <a:blip r:embed="rId3"/>
              </a:buBlip>
              <a:defRPr sz="2400">
                <a:solidFill>
                  <a:schemeClr val="tx1"/>
                </a:solidFill>
                <a:latin typeface="Calibri" pitchFamily="34" charset="0"/>
              </a:defRPr>
            </a:lvl3pPr>
            <a:lvl4pPr marL="1600200" indent="-228600" defTabSz="912813" eaLnBrk="0" hangingPunct="0">
              <a:lnSpc>
                <a:spcPct val="90000"/>
              </a:lnSpc>
              <a:spcBef>
                <a:spcPct val="20000"/>
              </a:spcBef>
              <a:buBlip>
                <a:blip r:embed="rId3"/>
              </a:buBlip>
              <a:defRPr sz="2400">
                <a:solidFill>
                  <a:schemeClr val="tx1"/>
                </a:solidFill>
                <a:latin typeface="Calibri" pitchFamily="34" charset="0"/>
              </a:defRPr>
            </a:lvl4pPr>
            <a:lvl5pPr marL="2057400" indent="-228600" defTabSz="912813" eaLnBrk="0" hangingPunct="0">
              <a:lnSpc>
                <a:spcPct val="90000"/>
              </a:lnSpc>
              <a:spcBef>
                <a:spcPct val="20000"/>
              </a:spcBef>
              <a:buBlip>
                <a:blip r:embed="rId3"/>
              </a:buBlip>
              <a:defRPr sz="2400">
                <a:solidFill>
                  <a:schemeClr val="tx1"/>
                </a:solidFill>
                <a:latin typeface="Calibri" pitchFamily="34" charset="0"/>
              </a:defRPr>
            </a:lvl5pPr>
            <a:lvl6pPr marL="25146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6pPr>
            <a:lvl7pPr marL="29718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7pPr>
            <a:lvl8pPr marL="34290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8pPr>
            <a:lvl9pPr marL="3886200" indent="-228600" defTabSz="912813" eaLnBrk="0" fontAlgn="base" hangingPunct="0">
              <a:lnSpc>
                <a:spcPct val="90000"/>
              </a:lnSpc>
              <a:spcBef>
                <a:spcPct val="20000"/>
              </a:spcBef>
              <a:spcAft>
                <a:spcPct val="0"/>
              </a:spcAft>
              <a:buBlip>
                <a:blip r:embed="rId3"/>
              </a:buBlip>
              <a:defRPr sz="2400">
                <a:solidFill>
                  <a:schemeClr val="tx1"/>
                </a:solidFill>
                <a:latin typeface="Calibri" pitchFamily="34" charset="0"/>
              </a:defRPr>
            </a:lvl9pPr>
          </a:lstStyle>
          <a:p>
            <a:pPr>
              <a:lnSpc>
                <a:spcPct val="115000"/>
              </a:lnSpc>
              <a:spcBef>
                <a:spcPct val="0"/>
              </a:spcBef>
            </a:pPr>
            <a:r>
              <a:rPr lang="en-US" altLang="en-US" sz="2800">
                <a:solidFill>
                  <a:srgbClr val="FFFFFF"/>
                </a:solidFill>
                <a:latin typeface="Arial" charset="0"/>
                <a:ea typeface="Times New Roman" pitchFamily="18" charset="0"/>
              </a:rPr>
              <a:t>It is unfortunate when any adult or child develops cancer, regardless of data and statistics, and </a:t>
            </a:r>
          </a:p>
          <a:p>
            <a:pPr>
              <a:lnSpc>
                <a:spcPct val="115000"/>
              </a:lnSpc>
              <a:spcBef>
                <a:spcPct val="0"/>
              </a:spcBef>
            </a:pPr>
            <a:r>
              <a:rPr lang="en-US" altLang="en-US" sz="2800">
                <a:solidFill>
                  <a:srgbClr val="FFFFFF"/>
                </a:solidFill>
                <a:latin typeface="Arial" charset="0"/>
                <a:ea typeface="Times New Roman" pitchFamily="18" charset="0"/>
              </a:rPr>
              <a:t>We appreciate that you brought it to our attention, </a:t>
            </a:r>
            <a:r>
              <a:rPr lang="en-US" altLang="en-US" sz="2800">
                <a:latin typeface="Arial" charset="0"/>
              </a:rPr>
              <a:t>and </a:t>
            </a:r>
          </a:p>
          <a:p>
            <a:pPr>
              <a:lnSpc>
                <a:spcPct val="115000"/>
              </a:lnSpc>
              <a:spcBef>
                <a:spcPct val="0"/>
              </a:spcBef>
            </a:pPr>
            <a:r>
              <a:rPr lang="en-US" altLang="en-US" sz="2800">
                <a:latin typeface="Arial" charset="0"/>
              </a:rPr>
              <a:t>We will continue to monitor cancer rates in the future.</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1676400" y="1828800"/>
            <a:ext cx="57150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buBlip>
                <a:blip r:embed="rId2"/>
              </a:buBlip>
              <a:defRPr sz="3200">
                <a:solidFill>
                  <a:schemeClr val="tx1"/>
                </a:solidFill>
                <a:latin typeface="Calibri" pitchFamily="34" charset="0"/>
              </a:defRPr>
            </a:lvl1pPr>
            <a:lvl2pPr marL="742950" indent="-285750" eaLnBrk="0" hangingPunct="0">
              <a:lnSpc>
                <a:spcPct val="90000"/>
              </a:lnSpc>
              <a:spcBef>
                <a:spcPct val="20000"/>
              </a:spcBef>
              <a:buBlip>
                <a:blip r:embed="rId3"/>
              </a:buBlip>
              <a:defRPr sz="2800">
                <a:solidFill>
                  <a:schemeClr val="tx1"/>
                </a:solidFill>
                <a:latin typeface="Calibri" pitchFamily="34" charset="0"/>
              </a:defRPr>
            </a:lvl2pPr>
            <a:lvl3pPr marL="1143000" indent="-228600" eaLnBrk="0" hangingPunct="0">
              <a:lnSpc>
                <a:spcPct val="90000"/>
              </a:lnSpc>
              <a:spcBef>
                <a:spcPct val="20000"/>
              </a:spcBef>
              <a:buBlip>
                <a:blip r:embed="rId3"/>
              </a:buBlip>
              <a:defRPr sz="2400">
                <a:solidFill>
                  <a:schemeClr val="tx1"/>
                </a:solidFill>
                <a:latin typeface="Calibri" pitchFamily="34" charset="0"/>
              </a:defRPr>
            </a:lvl3pPr>
            <a:lvl4pPr marL="1600200" indent="-228600" eaLnBrk="0" hangingPunct="0">
              <a:lnSpc>
                <a:spcPct val="90000"/>
              </a:lnSpc>
              <a:spcBef>
                <a:spcPct val="20000"/>
              </a:spcBef>
              <a:buBlip>
                <a:blip r:embed="rId3"/>
              </a:buBlip>
              <a:defRPr sz="2400">
                <a:solidFill>
                  <a:schemeClr val="tx1"/>
                </a:solidFill>
                <a:latin typeface="Calibri" pitchFamily="34" charset="0"/>
              </a:defRPr>
            </a:lvl4pPr>
            <a:lvl5pPr marL="2057400" indent="-228600" eaLnBrk="0" hangingPunct="0">
              <a:lnSpc>
                <a:spcPct val="90000"/>
              </a:lnSpc>
              <a:spcBef>
                <a:spcPct val="20000"/>
              </a:spcBef>
              <a:buBlip>
                <a:blip r:embed="rId3"/>
              </a:buBlip>
              <a:defRPr sz="2400">
                <a:solidFill>
                  <a:schemeClr val="tx1"/>
                </a:solidFill>
                <a:latin typeface="Calibri" pitchFamily="34" charset="0"/>
              </a:defRPr>
            </a:lvl5pPr>
            <a:lvl6pPr marL="25146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9pPr>
          </a:lstStyle>
          <a:p>
            <a:pPr algn="ctr" eaLnBrk="1" hangingPunct="1">
              <a:lnSpc>
                <a:spcPct val="100000"/>
              </a:lnSpc>
              <a:spcBef>
                <a:spcPct val="0"/>
              </a:spcBef>
              <a:buFontTx/>
              <a:buNone/>
            </a:pPr>
            <a:r>
              <a:rPr lang="en-US" altLang="en-US" sz="4500">
                <a:latin typeface="Arial" charset="0"/>
              </a:rPr>
              <a:t>Any Questions??</a:t>
            </a:r>
          </a:p>
          <a:p>
            <a:pPr algn="ctr" eaLnBrk="1" hangingPunct="1">
              <a:lnSpc>
                <a:spcPct val="100000"/>
              </a:lnSpc>
              <a:spcBef>
                <a:spcPct val="0"/>
              </a:spcBef>
              <a:buFontTx/>
              <a:buNone/>
            </a:pPr>
            <a:endParaRPr lang="en-US" altLang="en-US" sz="4500">
              <a:latin typeface="Arial" charset="0"/>
            </a:endParaRPr>
          </a:p>
          <a:p>
            <a:pPr algn="ctr" eaLnBrk="1" hangingPunct="1">
              <a:lnSpc>
                <a:spcPct val="100000"/>
              </a:lnSpc>
              <a:spcBef>
                <a:spcPct val="0"/>
              </a:spcBef>
              <a:buFontTx/>
              <a:buNone/>
            </a:pPr>
            <a:endParaRPr lang="en-US" altLang="en-US" sz="4500">
              <a:latin typeface="Arial" charset="0"/>
            </a:endParaRPr>
          </a:p>
          <a:p>
            <a:pPr algn="ctr" eaLnBrk="1" hangingPunct="1">
              <a:lnSpc>
                <a:spcPct val="100000"/>
              </a:lnSpc>
              <a:spcBef>
                <a:spcPct val="0"/>
              </a:spcBef>
              <a:buFontTx/>
              <a:buNone/>
            </a:pPr>
            <a:r>
              <a:rPr lang="en-US" altLang="en-US" sz="4500">
                <a:latin typeface="Arial" charset="0"/>
              </a:rPr>
              <a:t>Thank you.</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p:nvPr/>
        </p:nvGraphicFramePr>
        <p:xfrm>
          <a:off x="0" y="1447800"/>
          <a:ext cx="89154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p:cNvSpPr txBox="1">
            <a:spLocks/>
          </p:cNvSpPr>
          <p:nvPr/>
        </p:nvSpPr>
        <p:spPr>
          <a:xfrm>
            <a:off x="1219200" y="228600"/>
            <a:ext cx="7162800" cy="865708"/>
          </a:xfrm>
          <a:prstGeom prst="rect">
            <a:avLst/>
          </a:prstGeom>
        </p:spPr>
        <p:txBody>
          <a:bodyPr/>
          <a:lst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defRPr/>
            </a:pPr>
            <a:r>
              <a:rPr sz="4000" smtClean="0"/>
              <a:t>Age Distribution by Gender</a:t>
            </a:r>
            <a:endParaRPr sz="400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
          <p:cNvSpPr txBox="1">
            <a:spLocks/>
          </p:cNvSpPr>
          <p:nvPr/>
        </p:nvSpPr>
        <p:spPr bwMode="auto">
          <a:xfrm>
            <a:off x="869950" y="1524000"/>
            <a:ext cx="7256463"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96875" indent="-396875" defTabSz="912813" eaLnBrk="0" hangingPunct="0">
              <a:lnSpc>
                <a:spcPct val="90000"/>
              </a:lnSpc>
              <a:spcBef>
                <a:spcPct val="20000"/>
              </a:spcBef>
              <a:buBlip>
                <a:blip r:embed="rId3"/>
              </a:buBlip>
              <a:defRPr sz="3200">
                <a:solidFill>
                  <a:schemeClr val="tx1"/>
                </a:solidFill>
                <a:latin typeface="Calibri" pitchFamily="34" charset="0"/>
              </a:defRPr>
            </a:lvl1pPr>
            <a:lvl2pPr marL="742950" indent="-285750" defTabSz="912813" eaLnBrk="0" hangingPunct="0">
              <a:lnSpc>
                <a:spcPct val="90000"/>
              </a:lnSpc>
              <a:spcBef>
                <a:spcPct val="20000"/>
              </a:spcBef>
              <a:buBlip>
                <a:blip r:embed="rId4"/>
              </a:buBlip>
              <a:defRPr sz="2800">
                <a:solidFill>
                  <a:schemeClr val="tx1"/>
                </a:solidFill>
                <a:latin typeface="Calibri" pitchFamily="34" charset="0"/>
              </a:defRPr>
            </a:lvl2pPr>
            <a:lvl3pPr marL="1143000" indent="-228600" defTabSz="912813" eaLnBrk="0" hangingPunct="0">
              <a:lnSpc>
                <a:spcPct val="90000"/>
              </a:lnSpc>
              <a:spcBef>
                <a:spcPct val="20000"/>
              </a:spcBef>
              <a:buBlip>
                <a:blip r:embed="rId4"/>
              </a:buBlip>
              <a:defRPr sz="2400">
                <a:solidFill>
                  <a:schemeClr val="tx1"/>
                </a:solidFill>
                <a:latin typeface="Calibri" pitchFamily="34" charset="0"/>
              </a:defRPr>
            </a:lvl3pPr>
            <a:lvl4pPr marL="1600200" indent="-228600" defTabSz="912813" eaLnBrk="0" hangingPunct="0">
              <a:lnSpc>
                <a:spcPct val="90000"/>
              </a:lnSpc>
              <a:spcBef>
                <a:spcPct val="20000"/>
              </a:spcBef>
              <a:buBlip>
                <a:blip r:embed="rId4"/>
              </a:buBlip>
              <a:defRPr sz="2400">
                <a:solidFill>
                  <a:schemeClr val="tx1"/>
                </a:solidFill>
                <a:latin typeface="Calibri" pitchFamily="34" charset="0"/>
              </a:defRPr>
            </a:lvl4pPr>
            <a:lvl5pPr marL="2057400" indent="-228600" defTabSz="912813" eaLnBrk="0" hangingPunct="0">
              <a:lnSpc>
                <a:spcPct val="90000"/>
              </a:lnSpc>
              <a:spcBef>
                <a:spcPct val="20000"/>
              </a:spcBef>
              <a:buBlip>
                <a:blip r:embed="rId4"/>
              </a:buBlip>
              <a:defRPr sz="2400">
                <a:solidFill>
                  <a:schemeClr val="tx1"/>
                </a:solidFill>
                <a:latin typeface="Calibri" pitchFamily="34" charset="0"/>
              </a:defRPr>
            </a:lvl5pPr>
            <a:lvl6pPr marL="25146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6pPr>
            <a:lvl7pPr marL="29718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7pPr>
            <a:lvl8pPr marL="34290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8pPr>
            <a:lvl9pPr marL="3886200" indent="-228600" defTabSz="912813" eaLnBrk="0" fontAlgn="base" hangingPunct="0">
              <a:lnSpc>
                <a:spcPct val="90000"/>
              </a:lnSpc>
              <a:spcBef>
                <a:spcPct val="20000"/>
              </a:spcBef>
              <a:spcAft>
                <a:spcPct val="0"/>
              </a:spcAft>
              <a:buBlip>
                <a:blip r:embed="rId4"/>
              </a:buBlip>
              <a:defRPr sz="2400">
                <a:solidFill>
                  <a:schemeClr val="tx1"/>
                </a:solidFill>
                <a:latin typeface="Calibri" pitchFamily="34" charset="0"/>
              </a:defRPr>
            </a:lvl9pPr>
          </a:lstStyle>
          <a:p>
            <a:pPr eaLnBrk="1" hangingPunct="1"/>
            <a:endParaRPr lang="en-US" altLang="en-US" sz="2800"/>
          </a:p>
          <a:p>
            <a:pPr eaLnBrk="1" hangingPunct="1"/>
            <a:r>
              <a:rPr lang="en-US" altLang="en-US" sz="2800">
                <a:latin typeface="Arial" charset="0"/>
              </a:rPr>
              <a:t>NH is the 4th oldest in USA</a:t>
            </a:r>
          </a:p>
          <a:p>
            <a:pPr eaLnBrk="1" hangingPunct="1"/>
            <a:r>
              <a:rPr lang="en-US" altLang="en-US" sz="2800">
                <a:latin typeface="Arial" charset="0"/>
              </a:rPr>
              <a:t>This increased longevity may create the impression that cancer is becoming much more common even though an increase in the number of cancer cases is partly related to the aging population</a:t>
            </a:r>
          </a:p>
          <a:p>
            <a:pPr eaLnBrk="1" hangingPunct="1"/>
            <a:r>
              <a:rPr lang="en-US" altLang="en-US" sz="2800">
                <a:latin typeface="Arial" charset="0"/>
              </a:rPr>
              <a:t>Median Age of NH: 41.1 </a:t>
            </a:r>
            <a:r>
              <a:rPr lang="en-US" altLang="en-US" sz="2800" u="sng">
                <a:latin typeface="Arial" charset="0"/>
              </a:rPr>
              <a:t>+</a:t>
            </a:r>
            <a:r>
              <a:rPr lang="en-US" altLang="en-US" sz="2800">
                <a:latin typeface="Arial" charset="0"/>
              </a:rPr>
              <a:t> 0.1years</a:t>
            </a:r>
          </a:p>
          <a:p>
            <a:pPr eaLnBrk="1" hangingPunct="1"/>
            <a:r>
              <a:rPr lang="en-US" altLang="en-US" sz="2800">
                <a:latin typeface="Arial" charset="0"/>
              </a:rPr>
              <a:t>Median age of Andover: 48.6 </a:t>
            </a:r>
            <a:r>
              <a:rPr lang="en-US" altLang="en-US" sz="2800" u="sng">
                <a:latin typeface="Arial" charset="0"/>
              </a:rPr>
              <a:t>+</a:t>
            </a:r>
            <a:r>
              <a:rPr lang="en-US" altLang="en-US" sz="2800">
                <a:latin typeface="Arial" charset="0"/>
              </a:rPr>
              <a:t> 2.6 years</a:t>
            </a:r>
          </a:p>
        </p:txBody>
      </p:sp>
      <p:sp>
        <p:nvSpPr>
          <p:cNvPr id="4" name="Title 1"/>
          <p:cNvSpPr>
            <a:spLocks noGrp="1"/>
          </p:cNvSpPr>
          <p:nvPr>
            <p:ph type="title"/>
          </p:nvPr>
        </p:nvSpPr>
        <p:spPr>
          <a:xfrm>
            <a:off x="685800" y="609600"/>
            <a:ext cx="8229600" cy="1252537"/>
          </a:xfrm>
        </p:spPr>
        <p:txBody>
          <a:bodyPr/>
          <a:lstStyle/>
          <a:p>
            <a:pPr>
              <a:defRPr/>
            </a:pPr>
            <a:r>
              <a:rPr smtClean="0"/>
              <a:t>Are we seeing more cancer cases?</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295400" y="2590800"/>
            <a:ext cx="457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buBlip>
                <a:blip r:embed="rId3"/>
              </a:buBlip>
              <a:defRPr sz="3200">
                <a:solidFill>
                  <a:schemeClr val="tx1"/>
                </a:solidFill>
                <a:latin typeface="Calibri" pitchFamily="34" charset="0"/>
              </a:defRPr>
            </a:lvl1pPr>
            <a:lvl2pPr marL="742950" indent="-285750" eaLnBrk="0" hangingPunct="0">
              <a:lnSpc>
                <a:spcPct val="90000"/>
              </a:lnSpc>
              <a:spcBef>
                <a:spcPct val="20000"/>
              </a:spcBef>
              <a:buBlip>
                <a:blip r:embed="rId4"/>
              </a:buBlip>
              <a:defRPr sz="2800">
                <a:solidFill>
                  <a:schemeClr val="tx1"/>
                </a:solidFill>
                <a:latin typeface="Calibri" pitchFamily="34" charset="0"/>
              </a:defRPr>
            </a:lvl2pPr>
            <a:lvl3pPr marL="1143000" indent="-228600" eaLnBrk="0" hangingPunct="0">
              <a:lnSpc>
                <a:spcPct val="90000"/>
              </a:lnSpc>
              <a:spcBef>
                <a:spcPct val="20000"/>
              </a:spcBef>
              <a:buBlip>
                <a:blip r:embed="rId4"/>
              </a:buBlip>
              <a:defRPr sz="2400">
                <a:solidFill>
                  <a:schemeClr val="tx1"/>
                </a:solidFill>
                <a:latin typeface="Calibri" pitchFamily="34" charset="0"/>
              </a:defRPr>
            </a:lvl3pPr>
            <a:lvl4pPr marL="1600200" indent="-228600" eaLnBrk="0" hangingPunct="0">
              <a:lnSpc>
                <a:spcPct val="90000"/>
              </a:lnSpc>
              <a:spcBef>
                <a:spcPct val="20000"/>
              </a:spcBef>
              <a:buBlip>
                <a:blip r:embed="rId4"/>
              </a:buBlip>
              <a:defRPr sz="2400">
                <a:solidFill>
                  <a:schemeClr val="tx1"/>
                </a:solidFill>
                <a:latin typeface="Calibri" pitchFamily="34" charset="0"/>
              </a:defRPr>
            </a:lvl4pPr>
            <a:lvl5pPr marL="2057400" indent="-228600" eaLnBrk="0" hangingPunct="0">
              <a:lnSpc>
                <a:spcPct val="90000"/>
              </a:lnSpc>
              <a:spcBef>
                <a:spcPct val="20000"/>
              </a:spcBef>
              <a:buBlip>
                <a:blip r:embed="rId4"/>
              </a:buBlip>
              <a:defRPr sz="2400">
                <a:solidFill>
                  <a:schemeClr val="tx1"/>
                </a:solidFill>
                <a:latin typeface="Calibri" pitchFamily="34" charset="0"/>
              </a:defRPr>
            </a:lvl5pPr>
            <a:lvl6pPr marL="25146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6pPr>
            <a:lvl7pPr marL="29718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7pPr>
            <a:lvl8pPr marL="34290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8pPr>
            <a:lvl9pPr marL="38862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9pPr>
          </a:lstStyle>
          <a:p>
            <a:pPr eaLnBrk="1" hangingPunct="1">
              <a:lnSpc>
                <a:spcPct val="100000"/>
              </a:lnSpc>
              <a:spcBef>
                <a:spcPct val="0"/>
              </a:spcBef>
              <a:buFontTx/>
              <a:buNone/>
            </a:pPr>
            <a:r>
              <a:rPr lang="en-US" altLang="en-US" sz="1800" b="1">
                <a:latin typeface="Arial" charset="0"/>
                <a:hlinkClick r:id="rId5" action="ppaction://hlinkfile"/>
              </a:rPr>
              <a:t>  </a:t>
            </a:r>
            <a:endParaRPr lang="en-US" altLang="en-US" sz="1800" b="1">
              <a:latin typeface="Arial" charset="0"/>
            </a:endParaRPr>
          </a:p>
          <a:p>
            <a:pPr eaLnBrk="1" hangingPunct="1">
              <a:lnSpc>
                <a:spcPct val="100000"/>
              </a:lnSpc>
              <a:spcBef>
                <a:spcPct val="0"/>
              </a:spcBef>
              <a:buFontTx/>
              <a:buNone/>
            </a:pPr>
            <a:endParaRPr lang="en-US" altLang="en-US" sz="1800" b="1">
              <a:latin typeface="Arial" charset="0"/>
            </a:endParaRPr>
          </a:p>
          <a:p>
            <a:pPr eaLnBrk="1" hangingPunct="1">
              <a:lnSpc>
                <a:spcPct val="100000"/>
              </a:lnSpc>
              <a:spcBef>
                <a:spcPct val="0"/>
              </a:spcBef>
              <a:buFontTx/>
              <a:buNone/>
            </a:pPr>
            <a:endParaRPr lang="en-US" altLang="en-US" sz="1800" b="1">
              <a:latin typeface="Arial" charset="0"/>
            </a:endParaRPr>
          </a:p>
          <a:p>
            <a:pPr eaLnBrk="1" hangingPunct="1">
              <a:lnSpc>
                <a:spcPct val="100000"/>
              </a:lnSpc>
              <a:spcBef>
                <a:spcPct val="0"/>
              </a:spcBef>
              <a:buFontTx/>
              <a:buNone/>
            </a:pPr>
            <a:endParaRPr lang="en-US" altLang="en-US" sz="1800" b="1">
              <a:latin typeface="Arial" charset="0"/>
            </a:endParaRPr>
          </a:p>
        </p:txBody>
      </p:sp>
      <p:sp>
        <p:nvSpPr>
          <p:cNvPr id="24580" name="TextBox 5"/>
          <p:cNvSpPr txBox="1">
            <a:spLocks noChangeArrowheads="1"/>
          </p:cNvSpPr>
          <p:nvPr/>
        </p:nvSpPr>
        <p:spPr bwMode="auto">
          <a:xfrm>
            <a:off x="914400" y="1524000"/>
            <a:ext cx="7315200" cy="406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ct val="20000"/>
              </a:spcBef>
              <a:buBlip>
                <a:blip r:embed="rId3"/>
              </a:buBlip>
              <a:defRPr sz="3200">
                <a:solidFill>
                  <a:schemeClr val="tx1"/>
                </a:solidFill>
                <a:latin typeface="Calibri" pitchFamily="34" charset="0"/>
              </a:defRPr>
            </a:lvl1pPr>
            <a:lvl2pPr marL="742950" indent="-285750" eaLnBrk="0" hangingPunct="0">
              <a:lnSpc>
                <a:spcPct val="90000"/>
              </a:lnSpc>
              <a:spcBef>
                <a:spcPct val="20000"/>
              </a:spcBef>
              <a:buBlip>
                <a:blip r:embed="rId4"/>
              </a:buBlip>
              <a:defRPr sz="2800">
                <a:solidFill>
                  <a:schemeClr val="tx1"/>
                </a:solidFill>
                <a:latin typeface="Calibri" pitchFamily="34" charset="0"/>
              </a:defRPr>
            </a:lvl2pPr>
            <a:lvl3pPr marL="1143000" indent="-228600" eaLnBrk="0" hangingPunct="0">
              <a:lnSpc>
                <a:spcPct val="90000"/>
              </a:lnSpc>
              <a:spcBef>
                <a:spcPct val="20000"/>
              </a:spcBef>
              <a:buBlip>
                <a:blip r:embed="rId4"/>
              </a:buBlip>
              <a:defRPr sz="2400">
                <a:solidFill>
                  <a:schemeClr val="tx1"/>
                </a:solidFill>
                <a:latin typeface="Calibri" pitchFamily="34" charset="0"/>
              </a:defRPr>
            </a:lvl3pPr>
            <a:lvl4pPr marL="1600200" indent="-228600" eaLnBrk="0" hangingPunct="0">
              <a:lnSpc>
                <a:spcPct val="90000"/>
              </a:lnSpc>
              <a:spcBef>
                <a:spcPct val="20000"/>
              </a:spcBef>
              <a:buBlip>
                <a:blip r:embed="rId4"/>
              </a:buBlip>
              <a:defRPr sz="2400">
                <a:solidFill>
                  <a:schemeClr val="tx1"/>
                </a:solidFill>
                <a:latin typeface="Calibri" pitchFamily="34" charset="0"/>
              </a:defRPr>
            </a:lvl4pPr>
            <a:lvl5pPr marL="2057400" indent="-228600" eaLnBrk="0" hangingPunct="0">
              <a:lnSpc>
                <a:spcPct val="90000"/>
              </a:lnSpc>
              <a:spcBef>
                <a:spcPct val="20000"/>
              </a:spcBef>
              <a:buBlip>
                <a:blip r:embed="rId4"/>
              </a:buBlip>
              <a:defRPr sz="2400">
                <a:solidFill>
                  <a:schemeClr val="tx1"/>
                </a:solidFill>
                <a:latin typeface="Calibri" pitchFamily="34" charset="0"/>
              </a:defRPr>
            </a:lvl5pPr>
            <a:lvl6pPr marL="25146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6pPr>
            <a:lvl7pPr marL="29718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7pPr>
            <a:lvl8pPr marL="34290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8pPr>
            <a:lvl9pPr marL="38862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9pPr>
          </a:lstStyle>
          <a:p>
            <a:pPr marL="287338" indent="-287338" eaLnBrk="1" hangingPunct="1">
              <a:defRPr/>
            </a:pPr>
            <a:r>
              <a:rPr lang="en-US" altLang="en-US" sz="2800" dirty="0" smtClean="0">
                <a:latin typeface="Arial" pitchFamily="34" charset="0"/>
                <a:cs typeface="Arial" pitchFamily="34" charset="0"/>
              </a:rPr>
              <a:t>Total number of invasive cancer cases in NH during 2005-2011 time period:</a:t>
            </a:r>
          </a:p>
          <a:p>
            <a:pPr marL="287338" eaLnBrk="1" hangingPunct="1">
              <a:lnSpc>
                <a:spcPct val="100000"/>
              </a:lnSpc>
              <a:spcBef>
                <a:spcPct val="0"/>
              </a:spcBef>
              <a:buFontTx/>
              <a:buNone/>
              <a:defRPr/>
            </a:pPr>
            <a:r>
              <a:rPr lang="en-US" altLang="en-US" sz="2800" dirty="0" smtClean="0">
                <a:latin typeface="Arial" pitchFamily="34" charset="0"/>
                <a:cs typeface="Arial" pitchFamily="34" charset="0"/>
              </a:rPr>
              <a:t>N= 52,474 </a:t>
            </a:r>
          </a:p>
          <a:p>
            <a:pPr eaLnBrk="1" hangingPunct="1">
              <a:lnSpc>
                <a:spcPct val="100000"/>
              </a:lnSpc>
              <a:spcBef>
                <a:spcPct val="0"/>
              </a:spcBef>
              <a:buFontTx/>
              <a:buNone/>
              <a:defRPr/>
            </a:pPr>
            <a:endParaRPr lang="en-US" altLang="en-US" sz="2800" dirty="0" smtClean="0">
              <a:latin typeface="Arial" pitchFamily="34" charset="0"/>
              <a:cs typeface="Arial" pitchFamily="34" charset="0"/>
            </a:endParaRPr>
          </a:p>
          <a:p>
            <a:pPr marL="287338" indent="-287338" eaLnBrk="1" hangingPunct="1">
              <a:defRPr/>
            </a:pPr>
            <a:r>
              <a:rPr lang="en-US" altLang="en-US" sz="2800" dirty="0" smtClean="0">
                <a:latin typeface="Arial" pitchFamily="34" charset="0"/>
                <a:cs typeface="Arial" pitchFamily="34" charset="0"/>
              </a:rPr>
              <a:t>The total number invasive cancer cases in Andover during the same period:</a:t>
            </a:r>
          </a:p>
          <a:p>
            <a:pPr marL="287338" eaLnBrk="1" hangingPunct="1">
              <a:lnSpc>
                <a:spcPct val="100000"/>
              </a:lnSpc>
              <a:spcBef>
                <a:spcPct val="0"/>
              </a:spcBef>
              <a:buFontTx/>
              <a:buNone/>
              <a:defRPr/>
            </a:pPr>
            <a:r>
              <a:rPr lang="en-US" altLang="en-US" sz="2800" dirty="0" smtClean="0">
                <a:latin typeface="Arial" pitchFamily="34" charset="0"/>
                <a:cs typeface="Arial" pitchFamily="34" charset="0"/>
              </a:rPr>
              <a:t>N= 96 </a:t>
            </a:r>
          </a:p>
          <a:p>
            <a:pPr marL="287338" eaLnBrk="1" hangingPunct="1">
              <a:lnSpc>
                <a:spcPct val="100000"/>
              </a:lnSpc>
              <a:spcBef>
                <a:spcPct val="0"/>
              </a:spcBef>
              <a:buFontTx/>
              <a:buNone/>
              <a:defRPr/>
            </a:pPr>
            <a:endParaRPr lang="en-US" altLang="en-US" sz="2800" dirty="0">
              <a:latin typeface="Arial" pitchFamily="34" charset="0"/>
              <a:cs typeface="Arial" pitchFamily="34" charset="0"/>
            </a:endParaRPr>
          </a:p>
          <a:p>
            <a:pPr marL="287338" eaLnBrk="1" hangingPunct="1">
              <a:lnSpc>
                <a:spcPct val="100000"/>
              </a:lnSpc>
              <a:spcBef>
                <a:spcPct val="0"/>
              </a:spcBef>
              <a:buFontTx/>
              <a:buNone/>
              <a:defRPr/>
            </a:pPr>
            <a:r>
              <a:rPr lang="en-US" altLang="en-US" sz="2000" dirty="0" smtClean="0">
                <a:latin typeface="Arial" pitchFamily="34" charset="0"/>
                <a:cs typeface="Arial" pitchFamily="34" charset="0"/>
              </a:rPr>
              <a:t>(only Breast, Prostate, Lung, Colorectal, Melanoma and Uterus had 5 or more cases)</a:t>
            </a:r>
          </a:p>
        </p:txBody>
      </p:sp>
      <p:sp>
        <p:nvSpPr>
          <p:cNvPr id="7" name="Title 1"/>
          <p:cNvSpPr txBox="1">
            <a:spLocks/>
          </p:cNvSpPr>
          <p:nvPr/>
        </p:nvSpPr>
        <p:spPr>
          <a:xfrm>
            <a:off x="1143000" y="457200"/>
            <a:ext cx="7162800" cy="865708"/>
          </a:xfrm>
          <a:prstGeom prst="rect">
            <a:avLst/>
          </a:prstGeom>
        </p:spPr>
        <p:txBody>
          <a:bodyPr/>
          <a:lst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defRPr/>
            </a:pPr>
            <a:r>
              <a:rPr sz="5000" smtClean="0"/>
              <a:t>Cancer Facts</a:t>
            </a:r>
            <a:endParaRPr sz="500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Placeholder 2"/>
          <p:cNvSpPr>
            <a:spLocks noGrp="1"/>
          </p:cNvSpPr>
          <p:nvPr>
            <p:ph type="body" sz="quarter" idx="4294967295"/>
          </p:nvPr>
        </p:nvSpPr>
        <p:spPr>
          <a:xfrm>
            <a:off x="533400" y="2057400"/>
            <a:ext cx="8382000" cy="2197100"/>
          </a:xfrm>
        </p:spPr>
        <p:txBody>
          <a:bodyPr/>
          <a:lstStyle/>
          <a:p>
            <a:pPr marL="0" indent="0" eaLnBrk="1" hangingPunct="1">
              <a:buFontTx/>
              <a:buNone/>
              <a:defRPr/>
            </a:pPr>
            <a:r>
              <a:rPr lang="en-US" sz="2800" dirty="0">
                <a:latin typeface="Arial" panose="020B0604020202020204" pitchFamily="34" charset="0"/>
                <a:cs typeface="Arial" panose="020B0604020202020204" pitchFamily="34" charset="0"/>
              </a:rPr>
              <a:t>A cancer cluster is the occurrence of a greater than expected number of cases of a particular cancer</a:t>
            </a:r>
          </a:p>
          <a:p>
            <a:pPr eaLnBrk="1" hangingPunct="1">
              <a:defRPr/>
            </a:pPr>
            <a:r>
              <a:rPr lang="en-US" sz="2800" dirty="0">
                <a:latin typeface="Arial" panose="020B0604020202020204" pitchFamily="34" charset="0"/>
                <a:cs typeface="Arial" panose="020B0604020202020204" pitchFamily="34" charset="0"/>
              </a:rPr>
              <a:t>within a group of people</a:t>
            </a:r>
          </a:p>
          <a:p>
            <a:pPr eaLnBrk="1" hangingPunct="1">
              <a:defRPr/>
            </a:pPr>
            <a:r>
              <a:rPr lang="en-US" sz="2800" dirty="0">
                <a:latin typeface="Arial" panose="020B0604020202020204" pitchFamily="34" charset="0"/>
                <a:cs typeface="Arial" panose="020B0604020202020204" pitchFamily="34" charset="0"/>
              </a:rPr>
              <a:t>within a geographic area, or </a:t>
            </a:r>
          </a:p>
          <a:p>
            <a:pPr eaLnBrk="1" hangingPunct="1">
              <a:defRPr/>
            </a:pPr>
            <a:r>
              <a:rPr lang="en-US" sz="2800" dirty="0">
                <a:latin typeface="Arial" panose="020B0604020202020204" pitchFamily="34" charset="0"/>
                <a:cs typeface="Arial" panose="020B0604020202020204" pitchFamily="34" charset="0"/>
              </a:rPr>
              <a:t>within a period of time</a:t>
            </a:r>
          </a:p>
        </p:txBody>
      </p:sp>
      <p:sp>
        <p:nvSpPr>
          <p:cNvPr id="8195" name="Text Box 3"/>
          <p:cNvSpPr txBox="1">
            <a:spLocks noChangeArrowheads="1"/>
          </p:cNvSpPr>
          <p:nvPr/>
        </p:nvSpPr>
        <p:spPr bwMode="auto">
          <a:xfrm>
            <a:off x="381000" y="457200"/>
            <a:ext cx="8534400" cy="738188"/>
          </a:xfrm>
          <a:prstGeom prst="rect">
            <a:avLst/>
          </a:prstGeom>
          <a:noFill/>
          <a:ln>
            <a:noFill/>
          </a:ln>
          <a:effectLst>
            <a:outerShdw dist="35921" dir="2700000" algn="ctr" rotWithShape="0">
              <a:schemeClr val="bg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lnSpc>
                <a:spcPct val="90000"/>
              </a:lnSpc>
              <a:spcBef>
                <a:spcPct val="20000"/>
              </a:spcBef>
              <a:buBlip>
                <a:blip r:embed="rId3"/>
              </a:buBlip>
              <a:defRPr sz="3200">
                <a:solidFill>
                  <a:schemeClr val="tx1"/>
                </a:solidFill>
                <a:latin typeface="Calibri" pitchFamily="34" charset="0"/>
              </a:defRPr>
            </a:lvl1pPr>
            <a:lvl2pPr marL="742950" indent="-285750" eaLnBrk="0" hangingPunct="0">
              <a:lnSpc>
                <a:spcPct val="90000"/>
              </a:lnSpc>
              <a:spcBef>
                <a:spcPct val="20000"/>
              </a:spcBef>
              <a:buBlip>
                <a:blip r:embed="rId4"/>
              </a:buBlip>
              <a:defRPr sz="2800">
                <a:solidFill>
                  <a:schemeClr val="tx1"/>
                </a:solidFill>
                <a:latin typeface="Calibri" pitchFamily="34" charset="0"/>
              </a:defRPr>
            </a:lvl2pPr>
            <a:lvl3pPr marL="1143000" indent="-228600" eaLnBrk="0" hangingPunct="0">
              <a:lnSpc>
                <a:spcPct val="90000"/>
              </a:lnSpc>
              <a:spcBef>
                <a:spcPct val="20000"/>
              </a:spcBef>
              <a:buBlip>
                <a:blip r:embed="rId4"/>
              </a:buBlip>
              <a:defRPr sz="2400">
                <a:solidFill>
                  <a:schemeClr val="tx1"/>
                </a:solidFill>
                <a:latin typeface="Calibri" pitchFamily="34" charset="0"/>
              </a:defRPr>
            </a:lvl3pPr>
            <a:lvl4pPr marL="1600200" indent="-228600" eaLnBrk="0" hangingPunct="0">
              <a:lnSpc>
                <a:spcPct val="90000"/>
              </a:lnSpc>
              <a:spcBef>
                <a:spcPct val="20000"/>
              </a:spcBef>
              <a:buBlip>
                <a:blip r:embed="rId4"/>
              </a:buBlip>
              <a:defRPr sz="2400">
                <a:solidFill>
                  <a:schemeClr val="tx1"/>
                </a:solidFill>
                <a:latin typeface="Calibri" pitchFamily="34" charset="0"/>
              </a:defRPr>
            </a:lvl4pPr>
            <a:lvl5pPr marL="2057400" indent="-228600" eaLnBrk="0" hangingPunct="0">
              <a:lnSpc>
                <a:spcPct val="90000"/>
              </a:lnSpc>
              <a:spcBef>
                <a:spcPct val="20000"/>
              </a:spcBef>
              <a:buBlip>
                <a:blip r:embed="rId4"/>
              </a:buBlip>
              <a:defRPr sz="2400">
                <a:solidFill>
                  <a:schemeClr val="tx1"/>
                </a:solidFill>
                <a:latin typeface="Calibri" pitchFamily="34" charset="0"/>
              </a:defRPr>
            </a:lvl5pPr>
            <a:lvl6pPr marL="25146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6pPr>
            <a:lvl7pPr marL="29718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7pPr>
            <a:lvl8pPr marL="34290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8pPr>
            <a:lvl9pPr marL="3886200" indent="-228600" eaLnBrk="0" fontAlgn="base" hangingPunct="0">
              <a:lnSpc>
                <a:spcPct val="90000"/>
              </a:lnSpc>
              <a:spcBef>
                <a:spcPct val="20000"/>
              </a:spcBef>
              <a:spcAft>
                <a:spcPct val="0"/>
              </a:spcAft>
              <a:buBlip>
                <a:blip r:embed="rId4"/>
              </a:buBlip>
              <a:defRPr sz="2400">
                <a:solidFill>
                  <a:schemeClr val="tx1"/>
                </a:solidFill>
                <a:latin typeface="Calibri" pitchFamily="34" charset="0"/>
              </a:defRPr>
            </a:lvl9pPr>
          </a:lstStyle>
          <a:p>
            <a:pPr algn="ctr" eaLnBrk="1" hangingPunct="1">
              <a:lnSpc>
                <a:spcPct val="100000"/>
              </a:lnSpc>
              <a:spcBef>
                <a:spcPct val="50000"/>
              </a:spcBef>
              <a:buFontTx/>
              <a:buNone/>
              <a:defRPr/>
            </a:pPr>
            <a:r>
              <a:rPr lang="en-US" altLang="en-US" sz="4200" dirty="0">
                <a:solidFill>
                  <a:srgbClr val="E8B100"/>
                </a:solidFill>
                <a:effectLst>
                  <a:outerShdw blurRad="38100" dist="38100" dir="2700000" algn="tl">
                    <a:srgbClr val="000000">
                      <a:alpha val="43137"/>
                    </a:srgbClr>
                  </a:outerShdw>
                </a:effectLst>
                <a:cs typeface="Arial" pitchFamily="34" charset="0"/>
              </a:rPr>
              <a:t>Definition of a Cancer Cluster</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txBox="1">
            <a:spLocks/>
          </p:cNvSpPr>
          <p:nvPr/>
        </p:nvSpPr>
        <p:spPr bwMode="auto">
          <a:xfrm>
            <a:off x="533400" y="609600"/>
            <a:ext cx="8382000"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96875" indent="-396875" algn="l" defTabSz="912813" rtl="0" fontAlgn="base">
              <a:lnSpc>
                <a:spcPct val="90000"/>
              </a:lnSpc>
              <a:spcBef>
                <a:spcPct val="20000"/>
              </a:spcBef>
              <a:spcAft>
                <a:spcPct val="0"/>
              </a:spcAft>
              <a:buBlip>
                <a:blip r:embed="rId2"/>
              </a:buBlip>
              <a:defRPr sz="3200" kern="1200">
                <a:solidFill>
                  <a:schemeClr val="tx1"/>
                </a:solidFill>
                <a:latin typeface="+mn-lt"/>
                <a:ea typeface="+mn-ea"/>
                <a:cs typeface="+mn-cs"/>
              </a:defRPr>
            </a:lvl1pPr>
            <a:lvl2pPr marL="914400" indent="-396875" algn="l" defTabSz="912813" rtl="0" fontAlgn="base">
              <a:lnSpc>
                <a:spcPct val="90000"/>
              </a:lnSpc>
              <a:spcBef>
                <a:spcPct val="20000"/>
              </a:spcBef>
              <a:spcAft>
                <a:spcPct val="0"/>
              </a:spcAft>
              <a:buBlip>
                <a:blip r:embed="rId3"/>
              </a:buBlip>
              <a:defRPr sz="2800" kern="1200">
                <a:solidFill>
                  <a:schemeClr val="tx1"/>
                </a:solidFill>
                <a:latin typeface="+mn-lt"/>
                <a:ea typeface="+mn-ea"/>
                <a:cs typeface="+mn-cs"/>
              </a:defRPr>
            </a:lvl2pPr>
            <a:lvl3pPr marL="1258888" indent="-344488" algn="l" defTabSz="912813" rtl="0" fontAlgn="base">
              <a:lnSpc>
                <a:spcPct val="90000"/>
              </a:lnSpc>
              <a:spcBef>
                <a:spcPct val="20000"/>
              </a:spcBef>
              <a:spcAft>
                <a:spcPct val="0"/>
              </a:spcAft>
              <a:buBlip>
                <a:blip r:embed="rId3"/>
              </a:buBlip>
              <a:defRPr sz="2400" kern="1200">
                <a:solidFill>
                  <a:schemeClr val="tx1"/>
                </a:solidFill>
                <a:latin typeface="+mn-lt"/>
                <a:ea typeface="+mn-ea"/>
                <a:cs typeface="+mn-cs"/>
              </a:defRPr>
            </a:lvl3pPr>
            <a:lvl4pPr marL="1604963" indent="-346075" algn="l" defTabSz="912813" rtl="0" fontAlgn="base">
              <a:lnSpc>
                <a:spcPct val="90000"/>
              </a:lnSpc>
              <a:spcBef>
                <a:spcPct val="20000"/>
              </a:spcBef>
              <a:spcAft>
                <a:spcPct val="0"/>
              </a:spcAft>
              <a:buBlip>
                <a:blip r:embed="rId3"/>
              </a:buBlip>
              <a:defRPr sz="2400" kern="1200">
                <a:solidFill>
                  <a:schemeClr val="tx1"/>
                </a:solidFill>
                <a:latin typeface="+mn-lt"/>
                <a:ea typeface="+mn-ea"/>
                <a:cs typeface="+mn-cs"/>
              </a:defRPr>
            </a:lvl4pPr>
            <a:lvl5pPr marL="1941513" indent="-336550" algn="l" defTabSz="912813" rtl="0" fontAlgn="base">
              <a:lnSpc>
                <a:spcPct val="90000"/>
              </a:lnSpc>
              <a:spcBef>
                <a:spcPct val="20000"/>
              </a:spcBef>
              <a:spcAft>
                <a:spcPct val="0"/>
              </a:spcAft>
              <a:buBlip>
                <a:blip r:embed="rId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defRPr/>
            </a:pPr>
            <a:endParaRPr lang="en-US" dirty="0" smtClean="0"/>
          </a:p>
          <a:p>
            <a:pPr marL="0" indent="0">
              <a:buFontTx/>
              <a:buNone/>
              <a:defRPr/>
            </a:pPr>
            <a:r>
              <a:rPr lang="en-US" sz="2800" dirty="0">
                <a:latin typeface="Arial" panose="020B0604020202020204" pitchFamily="34" charset="0"/>
                <a:cs typeface="Arial" panose="020B0604020202020204" pitchFamily="34" charset="0"/>
              </a:rPr>
              <a:t>A suspected cancer cluster is more likely to be a true cluster, if it involves:</a:t>
            </a:r>
          </a:p>
          <a:p>
            <a:pPr>
              <a:defRPr/>
            </a:pPr>
            <a:endParaRPr lang="en-US" sz="2800" dirty="0">
              <a:latin typeface="Arial" panose="020B0604020202020204" pitchFamily="34" charset="0"/>
              <a:cs typeface="Arial" panose="020B0604020202020204" pitchFamily="34" charset="0"/>
            </a:endParaRPr>
          </a:p>
          <a:p>
            <a:pPr>
              <a:defRPr/>
            </a:pPr>
            <a:r>
              <a:rPr lang="en-US" sz="2800" dirty="0">
                <a:latin typeface="Arial" panose="020B0604020202020204" pitchFamily="34" charset="0"/>
                <a:cs typeface="Arial" panose="020B0604020202020204" pitchFamily="34" charset="0"/>
              </a:rPr>
              <a:t>A large number of cases of a similar type of cancer, </a:t>
            </a:r>
            <a:r>
              <a:rPr lang="en-US" sz="2800" b="1" dirty="0">
                <a:latin typeface="Arial" panose="020B0604020202020204" pitchFamily="34" charset="0"/>
                <a:cs typeface="Arial" panose="020B0604020202020204" pitchFamily="34" charset="0"/>
              </a:rPr>
              <a:t>rather</a:t>
            </a:r>
            <a:r>
              <a:rPr lang="en-US" sz="2800" dirty="0">
                <a:latin typeface="Arial" panose="020B0604020202020204" pitchFamily="34" charset="0"/>
                <a:cs typeface="Arial" panose="020B0604020202020204" pitchFamily="34" charset="0"/>
              </a:rPr>
              <a:t> than several different types</a:t>
            </a:r>
          </a:p>
          <a:p>
            <a:pPr>
              <a:defRPr/>
            </a:pPr>
            <a:r>
              <a:rPr lang="en-US" sz="2800" dirty="0">
                <a:latin typeface="Arial" panose="020B0604020202020204" pitchFamily="34" charset="0"/>
                <a:cs typeface="Arial" panose="020B0604020202020204" pitchFamily="34" charset="0"/>
              </a:rPr>
              <a:t>A rare type of cancer, rather than common types, and</a:t>
            </a:r>
          </a:p>
          <a:p>
            <a:pPr>
              <a:defRPr/>
            </a:pPr>
            <a:r>
              <a:rPr lang="en-US" sz="2800" dirty="0">
                <a:latin typeface="Arial" panose="020B0604020202020204" pitchFamily="34" charset="0"/>
                <a:cs typeface="Arial" panose="020B0604020202020204" pitchFamily="34" charset="0"/>
              </a:rPr>
              <a:t>An increased number of cases of a certain type of cancer in an age group that is not usually affected by that type of </a:t>
            </a:r>
            <a:r>
              <a:rPr lang="en-US" sz="2800" dirty="0" smtClean="0">
                <a:latin typeface="Arial" panose="020B0604020202020204" pitchFamily="34" charset="0"/>
                <a:cs typeface="Arial" panose="020B0604020202020204" pitchFamily="34" charset="0"/>
              </a:rPr>
              <a:t>cancer</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519488" y="381000"/>
            <a:ext cx="20701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90000"/>
              </a:lnSpc>
              <a:spcBef>
                <a:spcPct val="20000"/>
              </a:spcBef>
              <a:buBlip>
                <a:blip r:embed="rId2"/>
              </a:buBlip>
              <a:defRPr sz="3200">
                <a:solidFill>
                  <a:schemeClr val="tx1"/>
                </a:solidFill>
                <a:latin typeface="Calibri" pitchFamily="34" charset="0"/>
              </a:defRPr>
            </a:lvl1pPr>
            <a:lvl2pPr marL="742950" indent="-285750" eaLnBrk="0" hangingPunct="0">
              <a:lnSpc>
                <a:spcPct val="90000"/>
              </a:lnSpc>
              <a:spcBef>
                <a:spcPct val="20000"/>
              </a:spcBef>
              <a:buBlip>
                <a:blip r:embed="rId3"/>
              </a:buBlip>
              <a:defRPr sz="2800">
                <a:solidFill>
                  <a:schemeClr val="tx1"/>
                </a:solidFill>
                <a:latin typeface="Calibri" pitchFamily="34" charset="0"/>
              </a:defRPr>
            </a:lvl2pPr>
            <a:lvl3pPr marL="1143000" indent="-228600" eaLnBrk="0" hangingPunct="0">
              <a:lnSpc>
                <a:spcPct val="90000"/>
              </a:lnSpc>
              <a:spcBef>
                <a:spcPct val="20000"/>
              </a:spcBef>
              <a:buBlip>
                <a:blip r:embed="rId3"/>
              </a:buBlip>
              <a:defRPr sz="2400">
                <a:solidFill>
                  <a:schemeClr val="tx1"/>
                </a:solidFill>
                <a:latin typeface="Calibri" pitchFamily="34" charset="0"/>
              </a:defRPr>
            </a:lvl3pPr>
            <a:lvl4pPr marL="1600200" indent="-228600" eaLnBrk="0" hangingPunct="0">
              <a:lnSpc>
                <a:spcPct val="90000"/>
              </a:lnSpc>
              <a:spcBef>
                <a:spcPct val="20000"/>
              </a:spcBef>
              <a:buBlip>
                <a:blip r:embed="rId3"/>
              </a:buBlip>
              <a:defRPr sz="2400">
                <a:solidFill>
                  <a:schemeClr val="tx1"/>
                </a:solidFill>
                <a:latin typeface="Calibri" pitchFamily="34" charset="0"/>
              </a:defRPr>
            </a:lvl4pPr>
            <a:lvl5pPr marL="2057400" indent="-228600" eaLnBrk="0" hangingPunct="0">
              <a:lnSpc>
                <a:spcPct val="90000"/>
              </a:lnSpc>
              <a:spcBef>
                <a:spcPct val="20000"/>
              </a:spcBef>
              <a:buBlip>
                <a:blip r:embed="rId3"/>
              </a:buBlip>
              <a:defRPr sz="2400">
                <a:solidFill>
                  <a:schemeClr val="tx1"/>
                </a:solidFill>
                <a:latin typeface="Calibri" pitchFamily="34" charset="0"/>
              </a:defRPr>
            </a:lvl5pPr>
            <a:lvl6pPr marL="25146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9pPr>
          </a:lstStyle>
          <a:p>
            <a:pPr eaLnBrk="1" hangingPunct="1">
              <a:lnSpc>
                <a:spcPct val="100000"/>
              </a:lnSpc>
              <a:spcBef>
                <a:spcPct val="50000"/>
              </a:spcBef>
              <a:buFontTx/>
              <a:buNone/>
              <a:defRPr/>
            </a:pPr>
            <a:r>
              <a:rPr lang="en-US" altLang="en-US" sz="4500" dirty="0">
                <a:solidFill>
                  <a:srgbClr val="E8B100"/>
                </a:solidFill>
                <a:effectLst>
                  <a:outerShdw blurRad="38100" dist="38100" dir="2700000" algn="tl">
                    <a:srgbClr val="000000">
                      <a:alpha val="43137"/>
                    </a:srgbClr>
                  </a:outerShdw>
                </a:effectLst>
                <a:cs typeface="Arial" pitchFamily="34" charset="0"/>
              </a:rPr>
              <a:t>Analysis</a:t>
            </a:r>
            <a:endParaRPr lang="en-US" altLang="en-US" sz="4500" dirty="0">
              <a:solidFill>
                <a:srgbClr val="F5C821"/>
              </a:solidFill>
              <a:effectLst>
                <a:outerShdw blurRad="38100" dist="38100" dir="2700000" algn="tl">
                  <a:srgbClr val="000000">
                    <a:alpha val="43137"/>
                  </a:srgbClr>
                </a:outerShdw>
              </a:effectLst>
              <a:cs typeface="Arial" pitchFamily="34" charset="0"/>
            </a:endParaRPr>
          </a:p>
        </p:txBody>
      </p:sp>
      <p:sp>
        <p:nvSpPr>
          <p:cNvPr id="12291" name="Text Placeholder 2"/>
          <p:cNvSpPr txBox="1">
            <a:spLocks/>
          </p:cNvSpPr>
          <p:nvPr/>
        </p:nvSpPr>
        <p:spPr bwMode="auto">
          <a:xfrm>
            <a:off x="533400" y="1752600"/>
            <a:ext cx="838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96875" indent="-396875" defTabSz="912813" eaLnBrk="0" hangingPunct="0">
              <a:defRPr>
                <a:solidFill>
                  <a:schemeClr val="tx1"/>
                </a:solidFill>
                <a:latin typeface="Arial" charset="0"/>
              </a:defRPr>
            </a:lvl1pPr>
            <a:lvl2pPr marL="742950" indent="-285750" defTabSz="912813" eaLnBrk="0" hangingPunct="0">
              <a:defRPr>
                <a:solidFill>
                  <a:schemeClr val="tx1"/>
                </a:solidFill>
                <a:latin typeface="Arial" charset="0"/>
              </a:defRPr>
            </a:lvl2pPr>
            <a:lvl3pPr marL="1143000" indent="-228600" defTabSz="912813" eaLnBrk="0" hangingPunct="0">
              <a:defRPr>
                <a:solidFill>
                  <a:schemeClr val="tx1"/>
                </a:solidFill>
                <a:latin typeface="Arial" charset="0"/>
              </a:defRPr>
            </a:lvl3pPr>
            <a:lvl4pPr marL="1600200" indent="-228600" defTabSz="912813" eaLnBrk="0" hangingPunct="0">
              <a:defRPr>
                <a:solidFill>
                  <a:schemeClr val="tx1"/>
                </a:solidFill>
                <a:latin typeface="Arial" charset="0"/>
              </a:defRPr>
            </a:lvl4pPr>
            <a:lvl5pPr marL="2057400" indent="-228600" defTabSz="912813" eaLnBrk="0" hangingPunct="0">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FontTx/>
              <a:buBlip>
                <a:blip r:embed="rId2"/>
              </a:buBlip>
              <a:defRPr/>
            </a:pPr>
            <a:r>
              <a:rPr lang="en-US" sz="2800" dirty="0" smtClean="0">
                <a:latin typeface="Arial" panose="020B0604020202020204" pitchFamily="34" charset="0"/>
                <a:cs typeface="Arial" pitchFamily="34" charset="0"/>
              </a:rPr>
              <a:t>The common occurrence of a cancer increases the potential for cancer cases to appear to cluster in a neighborhood. </a:t>
            </a:r>
          </a:p>
          <a:p>
            <a:pPr marL="0" indent="0" eaLnBrk="1" hangingPunct="1">
              <a:lnSpc>
                <a:spcPct val="90000"/>
              </a:lnSpc>
              <a:spcBef>
                <a:spcPct val="20000"/>
              </a:spcBef>
              <a:defRPr/>
            </a:pPr>
            <a:endParaRPr lang="en-US" sz="2800" dirty="0">
              <a:latin typeface="Arial" panose="020B0604020202020204" pitchFamily="34" charset="0"/>
              <a:cs typeface="Arial" pitchFamily="34" charset="0"/>
            </a:endParaRPr>
          </a:p>
          <a:p>
            <a:pPr eaLnBrk="1" hangingPunct="1">
              <a:lnSpc>
                <a:spcPct val="90000"/>
              </a:lnSpc>
              <a:spcBef>
                <a:spcPct val="20000"/>
              </a:spcBef>
              <a:buFontTx/>
              <a:buBlip>
                <a:blip r:embed="rId2"/>
              </a:buBlip>
              <a:defRPr/>
            </a:pPr>
            <a:r>
              <a:rPr lang="en-US" sz="2800" dirty="0" smtClean="0">
                <a:latin typeface="Arial" panose="020B0604020202020204" pitchFamily="34" charset="0"/>
                <a:cs typeface="Arial" pitchFamily="34" charset="0"/>
              </a:rPr>
              <a:t>This is why we conduct statistical analyses to see whether local cancer rate are within the normal range of variations</a:t>
            </a:r>
          </a:p>
          <a:p>
            <a:pPr marL="0" indent="0" eaLnBrk="1" hangingPunct="1">
              <a:lnSpc>
                <a:spcPct val="90000"/>
              </a:lnSpc>
              <a:spcBef>
                <a:spcPct val="20000"/>
              </a:spcBef>
              <a:defRPr/>
            </a:pPr>
            <a:endParaRPr lang="en-US" sz="3200" dirty="0" smtClean="0">
              <a:latin typeface="Calibri" pitchFamily="34" charset="0"/>
              <a:cs typeface="+mn-cs"/>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bwMode="auto">
          <a:xfrm>
            <a:off x="363538" y="1676400"/>
            <a:ext cx="8382000" cy="20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96875" indent="-396875" algn="l" defTabSz="912813" rtl="0" fontAlgn="base">
              <a:lnSpc>
                <a:spcPct val="90000"/>
              </a:lnSpc>
              <a:spcBef>
                <a:spcPct val="20000"/>
              </a:spcBef>
              <a:spcAft>
                <a:spcPct val="0"/>
              </a:spcAft>
              <a:buBlip>
                <a:blip r:embed="rId2"/>
              </a:buBlip>
              <a:defRPr sz="3200" kern="1200">
                <a:solidFill>
                  <a:schemeClr val="tx1"/>
                </a:solidFill>
                <a:latin typeface="+mn-lt"/>
                <a:ea typeface="+mn-ea"/>
                <a:cs typeface="+mn-cs"/>
              </a:defRPr>
            </a:lvl1pPr>
            <a:lvl2pPr marL="914400" indent="-396875" algn="l" defTabSz="912813" rtl="0" fontAlgn="base">
              <a:lnSpc>
                <a:spcPct val="90000"/>
              </a:lnSpc>
              <a:spcBef>
                <a:spcPct val="20000"/>
              </a:spcBef>
              <a:spcAft>
                <a:spcPct val="0"/>
              </a:spcAft>
              <a:buBlip>
                <a:blip r:embed="rId3"/>
              </a:buBlip>
              <a:defRPr sz="2800" kern="1200">
                <a:solidFill>
                  <a:schemeClr val="tx1"/>
                </a:solidFill>
                <a:latin typeface="+mn-lt"/>
                <a:ea typeface="+mn-ea"/>
                <a:cs typeface="+mn-cs"/>
              </a:defRPr>
            </a:lvl2pPr>
            <a:lvl3pPr marL="1258888" indent="-344488" algn="l" defTabSz="912813" rtl="0" fontAlgn="base">
              <a:lnSpc>
                <a:spcPct val="90000"/>
              </a:lnSpc>
              <a:spcBef>
                <a:spcPct val="20000"/>
              </a:spcBef>
              <a:spcAft>
                <a:spcPct val="0"/>
              </a:spcAft>
              <a:buBlip>
                <a:blip r:embed="rId3"/>
              </a:buBlip>
              <a:defRPr sz="2400" kern="1200">
                <a:solidFill>
                  <a:schemeClr val="tx1"/>
                </a:solidFill>
                <a:latin typeface="+mn-lt"/>
                <a:ea typeface="+mn-ea"/>
                <a:cs typeface="+mn-cs"/>
              </a:defRPr>
            </a:lvl3pPr>
            <a:lvl4pPr marL="1604963" indent="-346075" algn="l" defTabSz="912813" rtl="0" fontAlgn="base">
              <a:lnSpc>
                <a:spcPct val="90000"/>
              </a:lnSpc>
              <a:spcBef>
                <a:spcPct val="20000"/>
              </a:spcBef>
              <a:spcAft>
                <a:spcPct val="0"/>
              </a:spcAft>
              <a:buBlip>
                <a:blip r:embed="rId3"/>
              </a:buBlip>
              <a:defRPr sz="2400" kern="1200">
                <a:solidFill>
                  <a:schemeClr val="tx1"/>
                </a:solidFill>
                <a:latin typeface="+mn-lt"/>
                <a:ea typeface="+mn-ea"/>
                <a:cs typeface="+mn-cs"/>
              </a:defRPr>
            </a:lvl4pPr>
            <a:lvl5pPr marL="1941513" indent="-336550" algn="l" defTabSz="912813" rtl="0" fontAlgn="base">
              <a:lnSpc>
                <a:spcPct val="90000"/>
              </a:lnSpc>
              <a:spcBef>
                <a:spcPct val="20000"/>
              </a:spcBef>
              <a:spcAft>
                <a:spcPct val="0"/>
              </a:spcAft>
              <a:buBlip>
                <a:blip r:embed="rId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sz="2800" dirty="0">
                <a:latin typeface="Arial" panose="020B0604020202020204" pitchFamily="34" charset="0"/>
                <a:cs typeface="Arial" panose="020B0604020202020204" pitchFamily="34" charset="0"/>
              </a:rPr>
              <a:t>The standardized incidence ratio (SIR) is a measure that compares the cancer rate in a town with the </a:t>
            </a:r>
            <a:r>
              <a:rPr lang="en-US" sz="2800" dirty="0" smtClean="0">
                <a:latin typeface="Arial" panose="020B0604020202020204" pitchFamily="34" charset="0"/>
                <a:cs typeface="Arial" panose="020B0604020202020204" pitchFamily="34" charset="0"/>
              </a:rPr>
              <a:t> state/country, </a:t>
            </a:r>
            <a:r>
              <a:rPr lang="en-US" sz="2800" dirty="0">
                <a:latin typeface="Arial" panose="020B0604020202020204" pitchFamily="34" charset="0"/>
                <a:cs typeface="Arial" panose="020B0604020202020204" pitchFamily="34" charset="0"/>
              </a:rPr>
              <a:t>taking into account differences in age in the different </a:t>
            </a:r>
            <a:r>
              <a:rPr lang="en-US" sz="2800" dirty="0" smtClean="0">
                <a:latin typeface="Arial" panose="020B0604020202020204" pitchFamily="34" charset="0"/>
                <a:cs typeface="Arial" panose="020B0604020202020204" pitchFamily="34" charset="0"/>
              </a:rPr>
              <a:t>communities</a:t>
            </a:r>
            <a:endParaRPr lang="en-US" sz="2800" dirty="0">
              <a:latin typeface="Arial" panose="020B0604020202020204" pitchFamily="34" charset="0"/>
              <a:cs typeface="Arial" panose="020B0604020202020204" pitchFamily="34" charset="0"/>
            </a:endParaRPr>
          </a:p>
          <a:p>
            <a:pPr marL="0" indent="0">
              <a:buFontTx/>
              <a:buNone/>
              <a:defRPr/>
            </a:pPr>
            <a:endParaRPr lang="en-US" dirty="0" smtClean="0"/>
          </a:p>
        </p:txBody>
      </p:sp>
      <p:sp>
        <p:nvSpPr>
          <p:cNvPr id="11267" name="Rectangle 3"/>
          <p:cNvSpPr>
            <a:spLocks noChangeArrowheads="1"/>
          </p:cNvSpPr>
          <p:nvPr/>
        </p:nvSpPr>
        <p:spPr bwMode="auto">
          <a:xfrm>
            <a:off x="1066800" y="533400"/>
            <a:ext cx="7345363"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90000"/>
              </a:lnSpc>
              <a:spcBef>
                <a:spcPct val="20000"/>
              </a:spcBef>
              <a:buBlip>
                <a:blip r:embed="rId2"/>
              </a:buBlip>
              <a:defRPr sz="3200">
                <a:solidFill>
                  <a:schemeClr val="tx1"/>
                </a:solidFill>
                <a:latin typeface="Calibri" pitchFamily="34" charset="0"/>
              </a:defRPr>
            </a:lvl1pPr>
            <a:lvl2pPr marL="742950" indent="-285750" eaLnBrk="0" hangingPunct="0">
              <a:lnSpc>
                <a:spcPct val="90000"/>
              </a:lnSpc>
              <a:spcBef>
                <a:spcPct val="20000"/>
              </a:spcBef>
              <a:buBlip>
                <a:blip r:embed="rId3"/>
              </a:buBlip>
              <a:defRPr sz="2800">
                <a:solidFill>
                  <a:schemeClr val="tx1"/>
                </a:solidFill>
                <a:latin typeface="Calibri" pitchFamily="34" charset="0"/>
              </a:defRPr>
            </a:lvl2pPr>
            <a:lvl3pPr marL="1143000" indent="-228600" eaLnBrk="0" hangingPunct="0">
              <a:lnSpc>
                <a:spcPct val="90000"/>
              </a:lnSpc>
              <a:spcBef>
                <a:spcPct val="20000"/>
              </a:spcBef>
              <a:buBlip>
                <a:blip r:embed="rId3"/>
              </a:buBlip>
              <a:defRPr sz="2400">
                <a:solidFill>
                  <a:schemeClr val="tx1"/>
                </a:solidFill>
                <a:latin typeface="Calibri" pitchFamily="34" charset="0"/>
              </a:defRPr>
            </a:lvl3pPr>
            <a:lvl4pPr marL="1600200" indent="-228600" eaLnBrk="0" hangingPunct="0">
              <a:lnSpc>
                <a:spcPct val="90000"/>
              </a:lnSpc>
              <a:spcBef>
                <a:spcPct val="20000"/>
              </a:spcBef>
              <a:buBlip>
                <a:blip r:embed="rId3"/>
              </a:buBlip>
              <a:defRPr sz="2400">
                <a:solidFill>
                  <a:schemeClr val="tx1"/>
                </a:solidFill>
                <a:latin typeface="Calibri" pitchFamily="34" charset="0"/>
              </a:defRPr>
            </a:lvl4pPr>
            <a:lvl5pPr marL="2057400" indent="-228600" eaLnBrk="0" hangingPunct="0">
              <a:lnSpc>
                <a:spcPct val="90000"/>
              </a:lnSpc>
              <a:spcBef>
                <a:spcPct val="20000"/>
              </a:spcBef>
              <a:buBlip>
                <a:blip r:embed="rId3"/>
              </a:buBlip>
              <a:defRPr sz="2400">
                <a:solidFill>
                  <a:schemeClr val="tx1"/>
                </a:solidFill>
                <a:latin typeface="Calibri" pitchFamily="34" charset="0"/>
              </a:defRPr>
            </a:lvl5pPr>
            <a:lvl6pPr marL="25146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Bef>
                <a:spcPct val="20000"/>
              </a:spcBef>
              <a:spcAft>
                <a:spcPct val="0"/>
              </a:spcAft>
              <a:buBlip>
                <a:blip r:embed="rId3"/>
              </a:buBlip>
              <a:defRPr sz="2400">
                <a:solidFill>
                  <a:schemeClr val="tx1"/>
                </a:solidFill>
                <a:latin typeface="Calibri" pitchFamily="34" charset="0"/>
              </a:defRPr>
            </a:lvl9pPr>
          </a:lstStyle>
          <a:p>
            <a:pPr eaLnBrk="1" hangingPunct="1">
              <a:lnSpc>
                <a:spcPct val="100000"/>
              </a:lnSpc>
              <a:spcBef>
                <a:spcPct val="50000"/>
              </a:spcBef>
              <a:buFontTx/>
              <a:buNone/>
            </a:pPr>
            <a:r>
              <a:rPr lang="en-US" altLang="en-US" sz="4500">
                <a:solidFill>
                  <a:srgbClr val="E8B100"/>
                </a:solidFill>
              </a:rPr>
              <a:t>Standard Incidence Ratio (SIR) </a:t>
            </a:r>
            <a:endParaRPr lang="en-US" altLang="en-US" sz="4500">
              <a:solidFill>
                <a:srgbClr val="F5C821"/>
              </a:solidFill>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pt0000000">
  <a:themeElements>
    <a:clrScheme name="">
      <a:dk1>
        <a:srgbClr val="DAAD0A"/>
      </a:dk1>
      <a:lt1>
        <a:srgbClr val="FFFFFF"/>
      </a:lt1>
      <a:dk2>
        <a:srgbClr val="000000"/>
      </a:dk2>
      <a:lt2>
        <a:srgbClr val="F5C821"/>
      </a:lt2>
      <a:accent1>
        <a:srgbClr val="9047A1"/>
      </a:accent1>
      <a:accent2>
        <a:srgbClr val="2F889D"/>
      </a:accent2>
      <a:accent3>
        <a:srgbClr val="AAAAAA"/>
      </a:accent3>
      <a:accent4>
        <a:srgbClr val="DADADA"/>
      </a:accent4>
      <a:accent5>
        <a:srgbClr val="C6B1CD"/>
      </a:accent5>
      <a:accent6>
        <a:srgbClr val="2A7B8E"/>
      </a:accent6>
      <a:hlink>
        <a:srgbClr val="F5C821"/>
      </a:hlink>
      <a:folHlink>
        <a:srgbClr val="14CE0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extraClrScheme>
      <a:clrScheme name="Ppt0000000 1">
        <a:dk1>
          <a:srgbClr val="050595"/>
        </a:dk1>
        <a:lt1>
          <a:srgbClr val="FFFFFF"/>
        </a:lt1>
        <a:dk2>
          <a:srgbClr val="000000"/>
        </a:dk2>
        <a:lt2>
          <a:srgbClr val="FFFF99"/>
        </a:lt2>
        <a:accent1>
          <a:srgbClr val="FFC000"/>
        </a:accent1>
        <a:accent2>
          <a:srgbClr val="3497AE"/>
        </a:accent2>
        <a:accent3>
          <a:srgbClr val="AAAAAA"/>
        </a:accent3>
        <a:accent4>
          <a:srgbClr val="DADADA"/>
        </a:accent4>
        <a:accent5>
          <a:srgbClr val="FFDCAA"/>
        </a:accent5>
        <a:accent6>
          <a:srgbClr val="2E889D"/>
        </a:accent6>
        <a:hlink>
          <a:srgbClr val="F3EB4F"/>
        </a:hlink>
        <a:folHlink>
          <a:srgbClr val="7DDDFF"/>
        </a:folHlink>
      </a:clrScheme>
      <a:clrMap bg1="dk2" tx1="lt1" bg2="dk1" tx2="lt2" accent1="accent1" accent2="accent2" accent3="accent3" accent4="accent4" accent5="accent5" accent6="accent6" hlink="hlink" folHlink="folHlink"/>
    </a:extraClrScheme>
    <a:extraClrScheme>
      <a:clrScheme name="Ppt0000000 2">
        <a:dk1>
          <a:srgbClr val="DAAD0A"/>
        </a:dk1>
        <a:lt1>
          <a:srgbClr val="FFFFFF"/>
        </a:lt1>
        <a:dk2>
          <a:srgbClr val="000000"/>
        </a:dk2>
        <a:lt2>
          <a:srgbClr val="F5C821"/>
        </a:lt2>
        <a:accent1>
          <a:srgbClr val="9047A1"/>
        </a:accent1>
        <a:accent2>
          <a:srgbClr val="2F889D"/>
        </a:accent2>
        <a:accent3>
          <a:srgbClr val="AAAAAA"/>
        </a:accent3>
        <a:accent4>
          <a:srgbClr val="DADADA"/>
        </a:accent4>
        <a:accent5>
          <a:srgbClr val="C6B1CD"/>
        </a:accent5>
        <a:accent6>
          <a:srgbClr val="2A7B8E"/>
        </a:accent6>
        <a:hlink>
          <a:srgbClr val="E67528"/>
        </a:hlink>
        <a:folHlink>
          <a:srgbClr val="14CE0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4518</TotalTime>
  <Words>1143</Words>
  <Application>Microsoft Office PowerPoint</Application>
  <PresentationFormat>On-screen Show (4:3)</PresentationFormat>
  <Paragraphs>208</Paragraphs>
  <Slides>22</Slides>
  <Notes>6</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Ppt0000000</vt:lpstr>
      <vt:lpstr>Custom Design</vt:lpstr>
      <vt:lpstr>PowerPoint Presentation</vt:lpstr>
      <vt:lpstr>PowerPoint Presentation</vt:lpstr>
      <vt:lpstr>PowerPoint Presentation</vt:lpstr>
      <vt:lpstr>Are we seeing more cancer cases?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Claire.Gendron</dc:creator>
  <cp:lastModifiedBy>GM.M.Hosain</cp:lastModifiedBy>
  <cp:revision>53</cp:revision>
  <dcterms:modified xsi:type="dcterms:W3CDTF">2014-10-23T17:26:58Z</dcterms:modified>
</cp:coreProperties>
</file>